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3" r:id="rId2"/>
    <p:sldId id="266" r:id="rId3"/>
    <p:sldId id="282" r:id="rId4"/>
    <p:sldId id="283" r:id="rId5"/>
    <p:sldId id="284" r:id="rId6"/>
    <p:sldId id="295" r:id="rId7"/>
    <p:sldId id="296" r:id="rId8"/>
    <p:sldId id="313" r:id="rId9"/>
    <p:sldId id="294" r:id="rId10"/>
    <p:sldId id="293" r:id="rId11"/>
    <p:sldId id="302" r:id="rId12"/>
    <p:sldId id="303" r:id="rId13"/>
    <p:sldId id="286" r:id="rId14"/>
    <p:sldId id="312" r:id="rId15"/>
    <p:sldId id="307" r:id="rId16"/>
    <p:sldId id="287" r:id="rId17"/>
    <p:sldId id="289" r:id="rId18"/>
    <p:sldId id="304" r:id="rId19"/>
    <p:sldId id="305" r:id="rId20"/>
    <p:sldId id="316" r:id="rId21"/>
    <p:sldId id="315" r:id="rId22"/>
    <p:sldId id="290" r:id="rId23"/>
    <p:sldId id="306" r:id="rId24"/>
    <p:sldId id="317" r:id="rId25"/>
    <p:sldId id="308" r:id="rId26"/>
    <p:sldId id="311" r:id="rId27"/>
    <p:sldId id="292" r:id="rId28"/>
    <p:sldId id="309" r:id="rId29"/>
    <p:sldId id="310" r:id="rId30"/>
  </p:sldIdLst>
  <p:sldSz cx="12192000" cy="6858000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4F81BD"/>
    <a:srgbClr val="514B2D"/>
    <a:srgbClr val="786F44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3" autoAdjust="0"/>
    <p:restoredTop sz="94667" autoAdjust="0"/>
  </p:normalViewPr>
  <p:slideViewPr>
    <p:cSldViewPr>
      <p:cViewPr varScale="1">
        <p:scale>
          <a:sx n="113" d="100"/>
          <a:sy n="113" d="100"/>
        </p:scale>
        <p:origin x="810" y="-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4.xml"/><Relationship Id="rId18" Type="http://schemas.openxmlformats.org/officeDocument/2006/relationships/slide" Target="slides/slide19.xml"/><Relationship Id="rId26" Type="http://schemas.openxmlformats.org/officeDocument/2006/relationships/slide" Target="slides/slide27.xml"/><Relationship Id="rId3" Type="http://schemas.openxmlformats.org/officeDocument/2006/relationships/slide" Target="slides/slide4.xml"/><Relationship Id="rId21" Type="http://schemas.openxmlformats.org/officeDocument/2006/relationships/slide" Target="slides/slide22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8.xml"/><Relationship Id="rId25" Type="http://schemas.openxmlformats.org/officeDocument/2006/relationships/slide" Target="slides/slide26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1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25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4.xml"/><Relationship Id="rId10" Type="http://schemas.openxmlformats.org/officeDocument/2006/relationships/slide" Target="slides/slide11.xml"/><Relationship Id="rId19" Type="http://schemas.openxmlformats.org/officeDocument/2006/relationships/slide" Target="slides/slide20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3.xml"/><Relationship Id="rId27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37ec9398d1b1bed8" providerId="LiveId" clId="{1AFB58B9-A025-46F2-9912-A2799844E076}"/>
    <pc:docChg chg="undo custSel addSld delSld modSld sldOrd">
      <pc:chgData name="" userId="37ec9398d1b1bed8" providerId="LiveId" clId="{1AFB58B9-A025-46F2-9912-A2799844E076}" dt="2022-02-08T16:46:52.230" v="8695" actId="2696"/>
      <pc:docMkLst>
        <pc:docMk/>
      </pc:docMkLst>
      <pc:sldChg chg="addSp delSp modSp delAnim modAnim">
        <pc:chgData name="" userId="37ec9398d1b1bed8" providerId="LiveId" clId="{1AFB58B9-A025-46F2-9912-A2799844E076}" dt="2022-01-31T14:25:05.639" v="7758" actId="1076"/>
        <pc:sldMkLst>
          <pc:docMk/>
          <pc:sldMk cId="0" sldId="266"/>
        </pc:sldMkLst>
        <pc:spChg chg="add del mod">
          <ac:chgData name="" userId="37ec9398d1b1bed8" providerId="LiveId" clId="{1AFB58B9-A025-46F2-9912-A2799844E076}" dt="2022-01-31T08:11:09.750" v="2412" actId="931"/>
          <ac:spMkLst>
            <pc:docMk/>
            <pc:sldMk cId="0" sldId="266"/>
            <ac:spMk id="3" creationId="{61620924-1B3F-4B3B-968F-968C8DF2004C}"/>
          </ac:spMkLst>
        </pc:spChg>
        <pc:spChg chg="add del mod">
          <ac:chgData name="" userId="37ec9398d1b1bed8" providerId="LiveId" clId="{1AFB58B9-A025-46F2-9912-A2799844E076}" dt="2022-01-31T09:23:57.359" v="2417" actId="931"/>
          <ac:spMkLst>
            <pc:docMk/>
            <pc:sldMk cId="0" sldId="266"/>
            <ac:spMk id="10" creationId="{AC5BDE3D-6F4A-4D50-B5FA-B6801B3213D9}"/>
          </ac:spMkLst>
        </pc:spChg>
        <pc:spChg chg="ord">
          <ac:chgData name="" userId="37ec9398d1b1bed8" providerId="LiveId" clId="{1AFB58B9-A025-46F2-9912-A2799844E076}" dt="2022-01-31T14:25:00.859" v="7757" actId="166"/>
          <ac:spMkLst>
            <pc:docMk/>
            <pc:sldMk cId="0" sldId="266"/>
            <ac:spMk id="17" creationId="{00000000-0000-0000-0000-000000000000}"/>
          </ac:spMkLst>
        </pc:spChg>
        <pc:picChg chg="add del mod">
          <ac:chgData name="" userId="37ec9398d1b1bed8" providerId="LiveId" clId="{1AFB58B9-A025-46F2-9912-A2799844E076}" dt="2022-01-31T09:23:40.391" v="2416" actId="478"/>
          <ac:picMkLst>
            <pc:docMk/>
            <pc:sldMk cId="0" sldId="266"/>
            <ac:picMk id="5" creationId="{35EA86AE-E062-4EE2-9AE7-D0B78EB07360}"/>
          </ac:picMkLst>
        </pc:picChg>
        <pc:picChg chg="del">
          <ac:chgData name="" userId="37ec9398d1b1bed8" providerId="LiveId" clId="{1AFB58B9-A025-46F2-9912-A2799844E076}" dt="2022-01-31T08:10:38.459" v="2411" actId="478"/>
          <ac:picMkLst>
            <pc:docMk/>
            <pc:sldMk cId="0" sldId="266"/>
            <ac:picMk id="6" creationId="{88A3B005-B89B-4C58-9FE3-5985AF019EFF}"/>
          </ac:picMkLst>
        </pc:picChg>
        <pc:picChg chg="add mod">
          <ac:chgData name="" userId="37ec9398d1b1bed8" providerId="LiveId" clId="{1AFB58B9-A025-46F2-9912-A2799844E076}" dt="2022-01-31T09:24:02.016" v="2419" actId="1076"/>
          <ac:picMkLst>
            <pc:docMk/>
            <pc:sldMk cId="0" sldId="266"/>
            <ac:picMk id="12" creationId="{AE51416E-5253-48E3-96D7-E9728A0DB551}"/>
          </ac:picMkLst>
        </pc:picChg>
        <pc:picChg chg="mod">
          <ac:chgData name="" userId="37ec9398d1b1bed8" providerId="LiveId" clId="{1AFB58B9-A025-46F2-9912-A2799844E076}" dt="2022-01-31T14:25:05.639" v="7758" actId="1076"/>
          <ac:picMkLst>
            <pc:docMk/>
            <pc:sldMk cId="0" sldId="266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56:12.346" v="7856" actId="1076"/>
        <pc:sldMkLst>
          <pc:docMk/>
          <pc:sldMk cId="0" sldId="273"/>
        </pc:sldMkLst>
        <pc:spChg chg="ord">
          <ac:chgData name="" userId="37ec9398d1b1bed8" providerId="LiveId" clId="{1AFB58B9-A025-46F2-9912-A2799844E076}" dt="2022-01-31T14:55:40.264" v="7850" actId="171"/>
          <ac:spMkLst>
            <pc:docMk/>
            <pc:sldMk cId="0" sldId="273"/>
            <ac:spMk id="7" creationId="{00000000-0000-0000-0000-000000000000}"/>
          </ac:spMkLst>
        </pc:spChg>
        <pc:spChg chg="ord">
          <ac:chgData name="" userId="37ec9398d1b1bed8" providerId="LiveId" clId="{1AFB58B9-A025-46F2-9912-A2799844E076}" dt="2022-01-31T14:46:42.843" v="7834" actId="166"/>
          <ac:spMkLst>
            <pc:docMk/>
            <pc:sldMk cId="0" sldId="273"/>
            <ac:spMk id="13" creationId="{00000000-0000-0000-0000-000000000000}"/>
          </ac:spMkLst>
        </pc:spChg>
        <pc:spChg chg="mod ord">
          <ac:chgData name="" userId="37ec9398d1b1bed8" providerId="LiveId" clId="{1AFB58B9-A025-46F2-9912-A2799844E076}" dt="2022-01-31T14:46:55.425" v="7837" actId="14100"/>
          <ac:spMkLst>
            <pc:docMk/>
            <pc:sldMk cId="0" sldId="273"/>
            <ac:spMk id="18" creationId="{C662CE15-101A-4347-9B9E-58BE2A6ADA5B}"/>
          </ac:spMkLst>
        </pc:spChg>
        <pc:spChg chg="mod ord">
          <ac:chgData name="" userId="37ec9398d1b1bed8" providerId="LiveId" clId="{1AFB58B9-A025-46F2-9912-A2799844E076}" dt="2022-01-31T14:56:00.714" v="7853" actId="1076"/>
          <ac:spMkLst>
            <pc:docMk/>
            <pc:sldMk cId="0" sldId="273"/>
            <ac:spMk id="19" creationId="{9E043509-49F0-4662-BFDA-773951EE6443}"/>
          </ac:spMkLst>
        </pc:spChg>
        <pc:picChg chg="add del mod">
          <ac:chgData name="" userId="37ec9398d1b1bed8" providerId="LiveId" clId="{1AFB58B9-A025-46F2-9912-A2799844E076}" dt="2022-01-31T13:55:14.516" v="7460"/>
          <ac:picMkLst>
            <pc:docMk/>
            <pc:sldMk cId="0" sldId="273"/>
            <ac:picMk id="2" creationId="{92F5084E-C763-4C7E-A00E-3D5B4B915400}"/>
          </ac:picMkLst>
        </pc:picChg>
        <pc:picChg chg="add mod ord">
          <ac:chgData name="" userId="37ec9398d1b1bed8" providerId="LiveId" clId="{1AFB58B9-A025-46F2-9912-A2799844E076}" dt="2022-01-31T14:44:47.146" v="7812" actId="1076"/>
          <ac:picMkLst>
            <pc:docMk/>
            <pc:sldMk cId="0" sldId="273"/>
            <ac:picMk id="3" creationId="{14CD8B01-7F81-41CC-8962-BA4687FB6DB5}"/>
          </ac:picMkLst>
        </pc:picChg>
        <pc:picChg chg="add mod ord">
          <ac:chgData name="" userId="37ec9398d1b1bed8" providerId="LiveId" clId="{1AFB58B9-A025-46F2-9912-A2799844E076}" dt="2022-01-31T14:44:27.299" v="7808" actId="167"/>
          <ac:picMkLst>
            <pc:docMk/>
            <pc:sldMk cId="0" sldId="273"/>
            <ac:picMk id="4" creationId="{CEDEDCA3-FF02-45EF-A594-EF39ACF845A0}"/>
          </ac:picMkLst>
        </pc:picChg>
        <pc:picChg chg="add mod ord">
          <ac:chgData name="" userId="37ec9398d1b1bed8" providerId="LiveId" clId="{1AFB58B9-A025-46F2-9912-A2799844E076}" dt="2022-01-31T09:31:49.084" v="2450" actId="14100"/>
          <ac:picMkLst>
            <pc:docMk/>
            <pc:sldMk cId="0" sldId="273"/>
            <ac:picMk id="6" creationId="{F0A1D89C-EF78-4875-BA70-A283AE8A2129}"/>
          </ac:picMkLst>
        </pc:picChg>
        <pc:picChg chg="add mod ord">
          <ac:chgData name="" userId="37ec9398d1b1bed8" providerId="LiveId" clId="{1AFB58B9-A025-46F2-9912-A2799844E076}" dt="2022-01-31T14:45:10.720" v="7819" actId="167"/>
          <ac:picMkLst>
            <pc:docMk/>
            <pc:sldMk cId="0" sldId="273"/>
            <ac:picMk id="9" creationId="{F8C938DD-F381-4E7A-9044-B82DA7DCEDB9}"/>
          </ac:picMkLst>
        </pc:picChg>
        <pc:picChg chg="mod ord">
          <ac:chgData name="" userId="37ec9398d1b1bed8" providerId="LiveId" clId="{1AFB58B9-A025-46F2-9912-A2799844E076}" dt="2022-01-31T14:56:12.346" v="7856" actId="1076"/>
          <ac:picMkLst>
            <pc:docMk/>
            <pc:sldMk cId="0" sldId="273"/>
            <ac:picMk id="11" creationId="{00000000-0000-0000-0000-000000000000}"/>
          </ac:picMkLst>
        </pc:picChg>
        <pc:picChg chg="ord">
          <ac:chgData name="" userId="37ec9398d1b1bed8" providerId="LiveId" clId="{1AFB58B9-A025-46F2-9912-A2799844E076}" dt="2022-01-31T14:44:43.113" v="7811" actId="167"/>
          <ac:picMkLst>
            <pc:docMk/>
            <pc:sldMk cId="0" sldId="273"/>
            <ac:picMk id="12" creationId="{BBC925D9-8D13-4611-B7D8-9D9162CB6775}"/>
          </ac:picMkLst>
        </pc:picChg>
        <pc:picChg chg="ord">
          <ac:chgData name="" userId="37ec9398d1b1bed8" providerId="LiveId" clId="{1AFB58B9-A025-46F2-9912-A2799844E076}" dt="2022-01-31T14:44:34.977" v="7810" actId="167"/>
          <ac:picMkLst>
            <pc:docMk/>
            <pc:sldMk cId="0" sldId="273"/>
            <ac:picMk id="14" creationId="{00000000-0000-0000-0000-000000000000}"/>
          </ac:picMkLst>
        </pc:picChg>
        <pc:picChg chg="mod ord">
          <ac:chgData name="" userId="37ec9398d1b1bed8" providerId="LiveId" clId="{1AFB58B9-A025-46F2-9912-A2799844E076}" dt="2022-01-31T14:56:08.762" v="7855" actId="1076"/>
          <ac:picMkLst>
            <pc:docMk/>
            <pc:sldMk cId="0" sldId="273"/>
            <ac:picMk id="15" creationId="{00000000-0000-0000-0000-000000000000}"/>
          </ac:picMkLst>
        </pc:picChg>
        <pc:picChg chg="ord">
          <ac:chgData name="" userId="37ec9398d1b1bed8" providerId="LiveId" clId="{1AFB58B9-A025-46F2-9912-A2799844E076}" dt="2022-01-31T14:45:22.001" v="7821" actId="167"/>
          <ac:picMkLst>
            <pc:docMk/>
            <pc:sldMk cId="0" sldId="273"/>
            <ac:picMk id="17" creationId="{18147975-4C12-4EA4-B744-7A7AD03BEEC5}"/>
          </ac:picMkLst>
        </pc:picChg>
        <pc:picChg chg="ord">
          <ac:chgData name="" userId="37ec9398d1b1bed8" providerId="LiveId" clId="{1AFB58B9-A025-46F2-9912-A2799844E076}" dt="2022-01-31T14:45:17.146" v="7820" actId="167"/>
          <ac:picMkLst>
            <pc:docMk/>
            <pc:sldMk cId="0" sldId="273"/>
            <ac:picMk id="6146" creationId="{00000000-0000-0000-0000-000000000000}"/>
          </ac:picMkLst>
        </pc:picChg>
        <pc:picChg chg="add del mod">
          <ac:chgData name="" userId="37ec9398d1b1bed8" providerId="LiveId" clId="{1AFB58B9-A025-46F2-9912-A2799844E076}" dt="2022-01-31T13:56:16.572" v="7468" actId="478"/>
          <ac:picMkLst>
            <pc:docMk/>
            <pc:sldMk cId="0" sldId="273"/>
            <ac:picMk id="6148" creationId="{A7F91C15-1ACC-4E1D-AAA1-74532B41759C}"/>
          </ac:picMkLst>
        </pc:picChg>
      </pc:sldChg>
      <pc:sldChg chg="addSp delSp modSp modAnim">
        <pc:chgData name="" userId="37ec9398d1b1bed8" providerId="LiveId" clId="{1AFB58B9-A025-46F2-9912-A2799844E076}" dt="2022-01-31T14:02:31.192" v="7491" actId="1076"/>
        <pc:sldMkLst>
          <pc:docMk/>
          <pc:sldMk cId="3369574202" sldId="282"/>
        </pc:sldMkLst>
        <pc:spChg chg="add del mod">
          <ac:chgData name="" userId="37ec9398d1b1bed8" providerId="LiveId" clId="{1AFB58B9-A025-46F2-9912-A2799844E076}" dt="2022-01-31T13:58:22.900" v="7475" actId="478"/>
          <ac:spMkLst>
            <pc:docMk/>
            <pc:sldMk cId="3369574202" sldId="282"/>
            <ac:spMk id="3" creationId="{CC866E53-A75C-4EEB-9F51-9391240D5083}"/>
          </ac:spMkLst>
        </pc:spChg>
        <pc:spChg chg="ord">
          <ac:chgData name="" userId="37ec9398d1b1bed8" providerId="LiveId" clId="{1AFB58B9-A025-46F2-9912-A2799844E076}" dt="2022-01-31T14:02:23.554" v="7490" actId="166"/>
          <ac:spMkLst>
            <pc:docMk/>
            <pc:sldMk cId="3369574202" sldId="282"/>
            <ac:spMk id="17" creationId="{00000000-0000-0000-0000-000000000000}"/>
          </ac:spMkLst>
        </pc:spChg>
        <pc:picChg chg="add mod">
          <ac:chgData name="" userId="37ec9398d1b1bed8" providerId="LiveId" clId="{1AFB58B9-A025-46F2-9912-A2799844E076}" dt="2022-01-31T13:58:26.802" v="7476" actId="1076"/>
          <ac:picMkLst>
            <pc:docMk/>
            <pc:sldMk cId="3369574202" sldId="282"/>
            <ac:picMk id="7" creationId="{0D303EEF-3AB6-408D-B186-D9B81FBF7825}"/>
          </ac:picMkLst>
        </pc:picChg>
        <pc:picChg chg="del">
          <ac:chgData name="" userId="37ec9398d1b1bed8" providerId="LiveId" clId="{1AFB58B9-A025-46F2-9912-A2799844E076}" dt="2022-01-31T13:58:14.651" v="7473" actId="478"/>
          <ac:picMkLst>
            <pc:docMk/>
            <pc:sldMk cId="3369574202" sldId="282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2:31.192" v="7491" actId="1076"/>
          <ac:picMkLst>
            <pc:docMk/>
            <pc:sldMk cId="3369574202" sldId="282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2-01T17:16:55.415" v="8524"/>
        <pc:sldMkLst>
          <pc:docMk/>
          <pc:sldMk cId="852765304" sldId="283"/>
        </pc:sldMkLst>
        <pc:spChg chg="add del mod">
          <ac:chgData name="" userId="37ec9398d1b1bed8" providerId="LiveId" clId="{1AFB58B9-A025-46F2-9912-A2799844E076}" dt="2022-02-01T10:13:05.843" v="8264" actId="478"/>
          <ac:spMkLst>
            <pc:docMk/>
            <pc:sldMk cId="852765304" sldId="283"/>
            <ac:spMk id="3" creationId="{8B044CAD-28F3-4081-A03D-AC2F986FB8D6}"/>
          </ac:spMkLst>
        </pc:spChg>
        <pc:spChg chg="mod">
          <ac:chgData name="" userId="37ec9398d1b1bed8" providerId="LiveId" clId="{1AFB58B9-A025-46F2-9912-A2799844E076}" dt="2022-02-01T10:13:32.859" v="8309" actId="20577"/>
          <ac:spMkLst>
            <pc:docMk/>
            <pc:sldMk cId="852765304" sldId="283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3:59:30.010" v="7484" actId="166"/>
          <ac:spMkLst>
            <pc:docMk/>
            <pc:sldMk cId="852765304" sldId="283"/>
            <ac:spMk id="17" creationId="{00000000-0000-0000-0000-000000000000}"/>
          </ac:spMkLst>
        </pc:spChg>
        <pc:picChg chg="add del mod">
          <ac:chgData name="" userId="37ec9398d1b1bed8" providerId="LiveId" clId="{1AFB58B9-A025-46F2-9912-A2799844E076}" dt="2022-01-31T13:58:53.067" v="7480" actId="478"/>
          <ac:picMkLst>
            <pc:docMk/>
            <pc:sldMk cId="852765304" sldId="283"/>
            <ac:picMk id="7" creationId="{05311E45-A271-467B-892A-F407D40C9F42}"/>
          </ac:picMkLst>
        </pc:picChg>
        <pc:picChg chg="add del">
          <ac:chgData name="" userId="37ec9398d1b1bed8" providerId="LiveId" clId="{1AFB58B9-A025-46F2-9912-A2799844E076}" dt="2022-01-31T14:07:42.180" v="7545" actId="478"/>
          <ac:picMkLst>
            <pc:docMk/>
            <pc:sldMk cId="852765304" sldId="283"/>
            <ac:picMk id="10" creationId="{57A81D67-733D-4788-80D6-68C3C40F4210}"/>
          </ac:picMkLst>
        </pc:picChg>
        <pc:picChg chg="add">
          <ac:chgData name="" userId="37ec9398d1b1bed8" providerId="LiveId" clId="{1AFB58B9-A025-46F2-9912-A2799844E076}" dt="2022-01-31T14:07:45.026" v="7546"/>
          <ac:picMkLst>
            <pc:docMk/>
            <pc:sldMk cId="852765304" sldId="283"/>
            <ac:picMk id="11" creationId="{58AF2C56-FEFB-40D7-9C78-0074F7DA2EEC}"/>
          </ac:picMkLst>
        </pc:picChg>
        <pc:picChg chg="del">
          <ac:chgData name="" userId="37ec9398d1b1bed8" providerId="LiveId" clId="{1AFB58B9-A025-46F2-9912-A2799844E076}" dt="2022-01-31T13:58:54.015" v="7481" actId="478"/>
          <ac:picMkLst>
            <pc:docMk/>
            <pc:sldMk cId="852765304" sldId="283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2:57.651" v="7493" actId="1076"/>
          <ac:picMkLst>
            <pc:docMk/>
            <pc:sldMk cId="852765304" sldId="283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20:56.733" v="7736"/>
        <pc:sldMkLst>
          <pc:docMk/>
          <pc:sldMk cId="884129479" sldId="284"/>
        </pc:sldMkLst>
        <pc:spChg chg="add mod">
          <ac:chgData name="" userId="37ec9398d1b1bed8" providerId="LiveId" clId="{1AFB58B9-A025-46F2-9912-A2799844E076}" dt="2022-01-31T14:07:49.657" v="7547" actId="478"/>
          <ac:spMkLst>
            <pc:docMk/>
            <pc:sldMk cId="884129479" sldId="284"/>
            <ac:spMk id="3" creationId="{93BFF77E-6114-4F5C-A070-2DBDE5DAA175}"/>
          </ac:spMkLst>
        </pc:spChg>
        <pc:spChg chg="mod">
          <ac:chgData name="" userId="37ec9398d1b1bed8" providerId="LiveId" clId="{1AFB58B9-A025-46F2-9912-A2799844E076}" dt="2022-01-25T14:03:28.167" v="343" actId="6549"/>
          <ac:spMkLst>
            <pc:docMk/>
            <pc:sldMk cId="884129479" sldId="284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3:12.322" v="7495" actId="166"/>
          <ac:spMkLst>
            <pc:docMk/>
            <pc:sldMk cId="884129479" sldId="284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7:51.624" v="7548"/>
          <ac:picMkLst>
            <pc:docMk/>
            <pc:sldMk cId="884129479" sldId="284"/>
            <ac:picMk id="9" creationId="{E4958863-E4D5-4C47-9409-DE3FDEAD2CF1}"/>
          </ac:picMkLst>
        </pc:picChg>
        <pc:picChg chg="del">
          <ac:chgData name="" userId="37ec9398d1b1bed8" providerId="LiveId" clId="{1AFB58B9-A025-46F2-9912-A2799844E076}" dt="2022-01-31T14:07:49.657" v="7547" actId="478"/>
          <ac:picMkLst>
            <pc:docMk/>
            <pc:sldMk cId="884129479" sldId="284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3:16.507" v="7496" actId="1076"/>
          <ac:picMkLst>
            <pc:docMk/>
            <pc:sldMk cId="884129479" sldId="284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2-08T08:15:44.916" v="8596"/>
        <pc:sldMkLst>
          <pc:docMk/>
          <pc:sldMk cId="2293642395" sldId="286"/>
        </pc:sldMkLst>
        <pc:spChg chg="add mod">
          <ac:chgData name="" userId="37ec9398d1b1bed8" providerId="LiveId" clId="{1AFB58B9-A025-46F2-9912-A2799844E076}" dt="2022-02-01T17:20:38.488" v="8533" actId="688"/>
          <ac:spMkLst>
            <pc:docMk/>
            <pc:sldMk cId="2293642395" sldId="286"/>
            <ac:spMk id="2" creationId="{B76D7813-836C-4C1F-B923-5ECA93978D52}"/>
          </ac:spMkLst>
        </pc:spChg>
        <pc:spChg chg="add mod">
          <ac:chgData name="" userId="37ec9398d1b1bed8" providerId="LiveId" clId="{1AFB58B9-A025-46F2-9912-A2799844E076}" dt="2022-02-01T17:25:28.709" v="8584" actId="688"/>
          <ac:spMkLst>
            <pc:docMk/>
            <pc:sldMk cId="2293642395" sldId="286"/>
            <ac:spMk id="3" creationId="{0D7F2381-CDF4-42DD-B912-4100664E3763}"/>
          </ac:spMkLst>
        </pc:spChg>
        <pc:spChg chg="add mod">
          <ac:chgData name="" userId="37ec9398d1b1bed8" providerId="LiveId" clId="{1AFB58B9-A025-46F2-9912-A2799844E076}" dt="2022-01-31T14:08:29.927" v="7559" actId="478"/>
          <ac:spMkLst>
            <pc:docMk/>
            <pc:sldMk cId="2293642395" sldId="286"/>
            <ac:spMk id="3" creationId="{ECCC463A-AE6D-4726-81F1-6436B8B7DA31}"/>
          </ac:spMkLst>
        </pc:spChg>
        <pc:spChg chg="mod">
          <ac:chgData name="" userId="37ec9398d1b1bed8" providerId="LiveId" clId="{1AFB58B9-A025-46F2-9912-A2799844E076}" dt="2022-02-01T08:45:10.174" v="7857" actId="20577"/>
          <ac:spMkLst>
            <pc:docMk/>
            <pc:sldMk cId="2293642395" sldId="286"/>
            <ac:spMk id="6" creationId="{7FD49362-6810-4C86-8001-442E6429285C}"/>
          </ac:spMkLst>
        </pc:spChg>
        <pc:spChg chg="add mod">
          <ac:chgData name="" userId="37ec9398d1b1bed8" providerId="LiveId" clId="{1AFB58B9-A025-46F2-9912-A2799844E076}" dt="2022-02-01T17:21:25.243" v="8538" actId="1076"/>
          <ac:spMkLst>
            <pc:docMk/>
            <pc:sldMk cId="2293642395" sldId="286"/>
            <ac:spMk id="10" creationId="{B8FC63C6-1994-4DB2-8F4E-86A56E570F3D}"/>
          </ac:spMkLst>
        </pc:spChg>
        <pc:spChg chg="add mod">
          <ac:chgData name="" userId="37ec9398d1b1bed8" providerId="LiveId" clId="{1AFB58B9-A025-46F2-9912-A2799844E076}" dt="2022-02-01T17:21:55.451" v="8544" actId="1076"/>
          <ac:spMkLst>
            <pc:docMk/>
            <pc:sldMk cId="2293642395" sldId="286"/>
            <ac:spMk id="11" creationId="{ACF4133C-C242-4D15-AF05-B013B0E31A86}"/>
          </ac:spMkLst>
        </pc:spChg>
        <pc:spChg chg="add mod">
          <ac:chgData name="" userId="37ec9398d1b1bed8" providerId="LiveId" clId="{1AFB58B9-A025-46F2-9912-A2799844E076}" dt="2022-02-01T17:22:30.050" v="8552" actId="1076"/>
          <ac:spMkLst>
            <pc:docMk/>
            <pc:sldMk cId="2293642395" sldId="286"/>
            <ac:spMk id="12" creationId="{D99FF582-CA46-45DF-B4AE-23CECC72F6E8}"/>
          </ac:spMkLst>
        </pc:spChg>
        <pc:spChg chg="add mod">
          <ac:chgData name="" userId="37ec9398d1b1bed8" providerId="LiveId" clId="{1AFB58B9-A025-46F2-9912-A2799844E076}" dt="2022-02-01T17:22:52.050" v="8556" actId="1076"/>
          <ac:spMkLst>
            <pc:docMk/>
            <pc:sldMk cId="2293642395" sldId="286"/>
            <ac:spMk id="13" creationId="{C43DB6BF-F3B1-401C-A2BC-1B6179F9C4E9}"/>
          </ac:spMkLst>
        </pc:spChg>
        <pc:spChg chg="add mod">
          <ac:chgData name="" userId="37ec9398d1b1bed8" providerId="LiveId" clId="{1AFB58B9-A025-46F2-9912-A2799844E076}" dt="2022-02-01T17:23:14.634" v="8565" actId="1076"/>
          <ac:spMkLst>
            <pc:docMk/>
            <pc:sldMk cId="2293642395" sldId="286"/>
            <ac:spMk id="14" creationId="{3711515D-3D4A-43AA-A91A-AC2E28A468F0}"/>
          </ac:spMkLst>
        </pc:spChg>
        <pc:spChg chg="add mod">
          <ac:chgData name="" userId="37ec9398d1b1bed8" providerId="LiveId" clId="{1AFB58B9-A025-46F2-9912-A2799844E076}" dt="2022-02-01T17:23:31.082" v="8570" actId="1076"/>
          <ac:spMkLst>
            <pc:docMk/>
            <pc:sldMk cId="2293642395" sldId="286"/>
            <ac:spMk id="15" creationId="{5B457234-AB16-4DA0-9CE4-CD2D2692EC62}"/>
          </ac:spMkLst>
        </pc:spChg>
        <pc:spChg chg="ord">
          <ac:chgData name="" userId="37ec9398d1b1bed8" providerId="LiveId" clId="{1AFB58B9-A025-46F2-9912-A2799844E076}" dt="2022-01-31T14:04:57.226" v="7519" actId="166"/>
          <ac:spMkLst>
            <pc:docMk/>
            <pc:sldMk cId="2293642395" sldId="286"/>
            <ac:spMk id="17" creationId="{00000000-0000-0000-0000-000000000000}"/>
          </ac:spMkLst>
        </pc:spChg>
        <pc:spChg chg="add mod ord">
          <ac:chgData name="" userId="37ec9398d1b1bed8" providerId="LiveId" clId="{1AFB58B9-A025-46F2-9912-A2799844E076}" dt="2022-02-08T08:15:39.747" v="8594" actId="1076"/>
          <ac:spMkLst>
            <pc:docMk/>
            <pc:sldMk cId="2293642395" sldId="286"/>
            <ac:spMk id="18" creationId="{A5A2D2A4-B6A6-4794-B76B-F2DABFD475AA}"/>
          </ac:spMkLst>
        </pc:spChg>
        <pc:spChg chg="add mod">
          <ac:chgData name="" userId="37ec9398d1b1bed8" providerId="LiveId" clId="{1AFB58B9-A025-46F2-9912-A2799844E076}" dt="2022-02-08T08:15:26.969" v="8592" actId="1076"/>
          <ac:spMkLst>
            <pc:docMk/>
            <pc:sldMk cId="2293642395" sldId="286"/>
            <ac:spMk id="19" creationId="{CD0B7469-A8AA-4841-84AC-BE006FEE7A1A}"/>
          </ac:spMkLst>
        </pc:spChg>
        <pc:picChg chg="add">
          <ac:chgData name="" userId="37ec9398d1b1bed8" providerId="LiveId" clId="{1AFB58B9-A025-46F2-9912-A2799844E076}" dt="2022-01-31T14:08:31.865" v="7560"/>
          <ac:picMkLst>
            <pc:docMk/>
            <pc:sldMk cId="2293642395" sldId="286"/>
            <ac:picMk id="9" creationId="{E379A59B-B409-4A93-9DA7-06DB9B0DC6A7}"/>
          </ac:picMkLst>
        </pc:picChg>
        <pc:picChg chg="del">
          <ac:chgData name="" userId="37ec9398d1b1bed8" providerId="LiveId" clId="{1AFB58B9-A025-46F2-9912-A2799844E076}" dt="2022-01-31T14:08:29.927" v="7559" actId="478"/>
          <ac:picMkLst>
            <pc:docMk/>
            <pc:sldMk cId="2293642395" sldId="286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5:04.146" v="7520" actId="1076"/>
          <ac:picMkLst>
            <pc:docMk/>
            <pc:sldMk cId="2293642395" sldId="286"/>
            <ac:picMk id="23" creationId="{2A6705AC-548C-4E47-8B85-AB14F9E4A0B3}"/>
          </ac:picMkLst>
        </pc:picChg>
      </pc:sldChg>
      <pc:sldChg chg="addSp delSp modSp delAnim modAnim">
        <pc:chgData name="" userId="37ec9398d1b1bed8" providerId="LiveId" clId="{1AFB58B9-A025-46F2-9912-A2799844E076}" dt="2022-02-01T10:04:17.865" v="8097" actId="478"/>
        <pc:sldMkLst>
          <pc:docMk/>
          <pc:sldMk cId="3519129150" sldId="287"/>
        </pc:sldMkLst>
        <pc:spChg chg="add del mod">
          <ac:chgData name="" userId="37ec9398d1b1bed8" providerId="LiveId" clId="{1AFB58B9-A025-46F2-9912-A2799844E076}" dt="2022-02-01T09:57:23.125" v="8061" actId="478"/>
          <ac:spMkLst>
            <pc:docMk/>
            <pc:sldMk cId="3519129150" sldId="287"/>
            <ac:spMk id="3" creationId="{3071E971-1A53-4EE3-A9DE-44EEF6A4808A}"/>
          </ac:spMkLst>
        </pc:spChg>
        <pc:spChg chg="mod">
          <ac:chgData name="" userId="37ec9398d1b1bed8" providerId="LiveId" clId="{1AFB58B9-A025-46F2-9912-A2799844E076}" dt="2022-01-31T13:19:05.328" v="7454" actId="20577"/>
          <ac:spMkLst>
            <pc:docMk/>
            <pc:sldMk cId="3519129150" sldId="287"/>
            <ac:spMk id="6" creationId="{7FD49362-6810-4C86-8001-442E6429285C}"/>
          </ac:spMkLst>
        </pc:spChg>
        <pc:spChg chg="add del mod">
          <ac:chgData name="" userId="37ec9398d1b1bed8" providerId="LiveId" clId="{1AFB58B9-A025-46F2-9912-A2799844E076}" dt="2022-02-01T10:04:13.764" v="8094" actId="478"/>
          <ac:spMkLst>
            <pc:docMk/>
            <pc:sldMk cId="3519129150" sldId="287"/>
            <ac:spMk id="10" creationId="{5B5F499C-A8F4-46A6-A42A-B09D8E09EF30}"/>
          </ac:spMkLst>
        </pc:spChg>
        <pc:spChg chg="ord">
          <ac:chgData name="" userId="37ec9398d1b1bed8" providerId="LiveId" clId="{1AFB58B9-A025-46F2-9912-A2799844E076}" dt="2022-01-31T14:05:24.488" v="7525" actId="166"/>
          <ac:spMkLst>
            <pc:docMk/>
            <pc:sldMk cId="3519129150" sldId="287"/>
            <ac:spMk id="17" creationId="{00000000-0000-0000-0000-000000000000}"/>
          </ac:spMkLst>
        </pc:spChg>
        <pc:graphicFrameChg chg="add del mod">
          <ac:chgData name="" userId="37ec9398d1b1bed8" providerId="LiveId" clId="{1AFB58B9-A025-46F2-9912-A2799844E076}" dt="2022-02-01T09:58:03.717" v="8064" actId="478"/>
          <ac:graphicFrameMkLst>
            <pc:docMk/>
            <pc:sldMk cId="3519129150" sldId="287"/>
            <ac:graphicFrameMk id="8" creationId="{D9F0122D-1FD9-4106-B3A9-1E7F616333FA}"/>
          </ac:graphicFrameMkLst>
        </pc:graphicFrameChg>
        <pc:picChg chg="add">
          <ac:chgData name="" userId="37ec9398d1b1bed8" providerId="LiveId" clId="{1AFB58B9-A025-46F2-9912-A2799844E076}" dt="2022-01-31T14:08:44.881" v="7564"/>
          <ac:picMkLst>
            <pc:docMk/>
            <pc:sldMk cId="3519129150" sldId="287"/>
            <ac:picMk id="9" creationId="{5CD9DDC8-7E3C-4353-9931-A873A2724AE5}"/>
          </ac:picMkLst>
        </pc:picChg>
        <pc:picChg chg="add del mod">
          <ac:chgData name="" userId="37ec9398d1b1bed8" providerId="LiveId" clId="{1AFB58B9-A025-46F2-9912-A2799844E076}" dt="2022-02-01T10:04:17.865" v="8097" actId="478"/>
          <ac:picMkLst>
            <pc:docMk/>
            <pc:sldMk cId="3519129150" sldId="287"/>
            <ac:picMk id="12" creationId="{F91A400D-9B25-4B40-9271-C2D0795A8747}"/>
          </ac:picMkLst>
        </pc:picChg>
        <pc:picChg chg="add del mod">
          <ac:chgData name="" userId="37ec9398d1b1bed8" providerId="LiveId" clId="{1AFB58B9-A025-46F2-9912-A2799844E076}" dt="2022-02-01T10:04:16.877" v="8096" actId="478"/>
          <ac:picMkLst>
            <pc:docMk/>
            <pc:sldMk cId="3519129150" sldId="287"/>
            <ac:picMk id="13" creationId="{E4EBE61D-5C31-457F-B371-F6804F7DF498}"/>
          </ac:picMkLst>
        </pc:picChg>
        <pc:picChg chg="del">
          <ac:chgData name="" userId="37ec9398d1b1bed8" providerId="LiveId" clId="{1AFB58B9-A025-46F2-9912-A2799844E076}" dt="2022-01-31T14:08:43.414" v="7563" actId="478"/>
          <ac:picMkLst>
            <pc:docMk/>
            <pc:sldMk cId="3519129150" sldId="287"/>
            <ac:picMk id="19" creationId="{D3F22F21-6005-4F74-B591-8E5759F456DB}"/>
          </ac:picMkLst>
        </pc:picChg>
        <pc:picChg chg="add del mod">
          <ac:chgData name="" userId="37ec9398d1b1bed8" providerId="LiveId" clId="{1AFB58B9-A025-46F2-9912-A2799844E076}" dt="2022-02-01T09:57:20.117" v="8060" actId="478"/>
          <ac:picMkLst>
            <pc:docMk/>
            <pc:sldMk cId="3519129150" sldId="287"/>
            <ac:picMk id="23" creationId="{2A6705AC-548C-4E47-8B85-AB14F9E4A0B3}"/>
          </ac:picMkLst>
        </pc:picChg>
        <pc:cxnChg chg="add del mod">
          <ac:chgData name="" userId="37ec9398d1b1bed8" providerId="LiveId" clId="{1AFB58B9-A025-46F2-9912-A2799844E076}" dt="2022-02-01T10:04:15.651" v="8095" actId="478"/>
          <ac:cxnSpMkLst>
            <pc:docMk/>
            <pc:sldMk cId="3519129150" sldId="287"/>
            <ac:cxnSpMk id="11" creationId="{A682942F-B1F6-4F3D-A75A-6B274C164FEB}"/>
          </ac:cxnSpMkLst>
        </pc:cxnChg>
      </pc:sldChg>
      <pc:sldChg chg="addSp delSp modSp modAnim">
        <pc:chgData name="" userId="37ec9398d1b1bed8" providerId="LiveId" clId="{1AFB58B9-A025-46F2-9912-A2799844E076}" dt="2022-02-01T10:28:06.521" v="8331" actId="20577"/>
        <pc:sldMkLst>
          <pc:docMk/>
          <pc:sldMk cId="2263257675" sldId="289"/>
        </pc:sldMkLst>
        <pc:spChg chg="add mod">
          <ac:chgData name="" userId="37ec9398d1b1bed8" providerId="LiveId" clId="{1AFB58B9-A025-46F2-9912-A2799844E076}" dt="2022-01-31T14:08:48.190" v="7565" actId="478"/>
          <ac:spMkLst>
            <pc:docMk/>
            <pc:sldMk cId="2263257675" sldId="289"/>
            <ac:spMk id="3" creationId="{8615BCA5-08FF-4495-82B4-6CC3CC3FA73F}"/>
          </ac:spMkLst>
        </pc:spChg>
        <pc:spChg chg="mod">
          <ac:chgData name="" userId="37ec9398d1b1bed8" providerId="LiveId" clId="{1AFB58B9-A025-46F2-9912-A2799844E076}" dt="2022-02-01T10:28:06.521" v="8331" actId="20577"/>
          <ac:spMkLst>
            <pc:docMk/>
            <pc:sldMk cId="2263257675" sldId="289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5:48.689" v="7528" actId="166"/>
          <ac:spMkLst>
            <pc:docMk/>
            <pc:sldMk cId="2263257675" sldId="289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49.815" v="7566"/>
          <ac:picMkLst>
            <pc:docMk/>
            <pc:sldMk cId="2263257675" sldId="289"/>
            <ac:picMk id="9" creationId="{5C8FBCBE-A395-45A2-AB00-FDCE08244A7A}"/>
          </ac:picMkLst>
        </pc:picChg>
        <pc:picChg chg="del">
          <ac:chgData name="" userId="37ec9398d1b1bed8" providerId="LiveId" clId="{1AFB58B9-A025-46F2-9912-A2799844E076}" dt="2022-01-31T14:08:48.190" v="7565" actId="478"/>
          <ac:picMkLst>
            <pc:docMk/>
            <pc:sldMk cId="2263257675" sldId="289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5:56.238" v="7529" actId="1076"/>
          <ac:picMkLst>
            <pc:docMk/>
            <pc:sldMk cId="2263257675" sldId="289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2-01T17:28:11.559" v="8587" actId="20577"/>
        <pc:sldMkLst>
          <pc:docMk/>
          <pc:sldMk cId="82068589" sldId="290"/>
        </pc:sldMkLst>
        <pc:spChg chg="add del mod">
          <ac:chgData name="" userId="37ec9398d1b1bed8" providerId="LiveId" clId="{1AFB58B9-A025-46F2-9912-A2799844E076}" dt="2022-02-01T10:52:30.088" v="8469" actId="478"/>
          <ac:spMkLst>
            <pc:docMk/>
            <pc:sldMk cId="82068589" sldId="290"/>
            <ac:spMk id="3" creationId="{FB25ABFF-23BC-4FBC-99C9-9BB7A540DB5E}"/>
          </ac:spMkLst>
        </pc:spChg>
        <pc:spChg chg="mod">
          <ac:chgData name="" userId="37ec9398d1b1bed8" providerId="LiveId" clId="{1AFB58B9-A025-46F2-9912-A2799844E076}" dt="2022-02-01T17:28:11.559" v="8587" actId="20577"/>
          <ac:spMkLst>
            <pc:docMk/>
            <pc:sldMk cId="82068589" sldId="290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6:29.757" v="7537" actId="166"/>
          <ac:spMkLst>
            <pc:docMk/>
            <pc:sldMk cId="82068589" sldId="290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9:05.105" v="7572"/>
          <ac:picMkLst>
            <pc:docMk/>
            <pc:sldMk cId="82068589" sldId="290"/>
            <ac:picMk id="9" creationId="{56C94C35-2E36-4391-86B0-793005808BE2}"/>
          </ac:picMkLst>
        </pc:picChg>
        <pc:picChg chg="del">
          <ac:chgData name="" userId="37ec9398d1b1bed8" providerId="LiveId" clId="{1AFB58B9-A025-46F2-9912-A2799844E076}" dt="2022-01-31T14:09:02.855" v="7571" actId="478"/>
          <ac:picMkLst>
            <pc:docMk/>
            <pc:sldMk cId="82068589" sldId="290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6:32.542" v="7538" actId="1076"/>
          <ac:picMkLst>
            <pc:docMk/>
            <pc:sldMk cId="82068589" sldId="290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22:42.432" v="7748"/>
        <pc:sldMkLst>
          <pc:docMk/>
          <pc:sldMk cId="3837595851" sldId="292"/>
        </pc:sldMkLst>
        <pc:spChg chg="add mod">
          <ac:chgData name="" userId="37ec9398d1b1bed8" providerId="LiveId" clId="{1AFB58B9-A025-46F2-9912-A2799844E076}" dt="2022-01-31T14:09:15.336" v="7575" actId="478"/>
          <ac:spMkLst>
            <pc:docMk/>
            <pc:sldMk cId="3837595851" sldId="292"/>
            <ac:spMk id="3" creationId="{EE2FA8BB-26BA-48D5-BA45-B3EE00FBC42C}"/>
          </ac:spMkLst>
        </pc:spChg>
        <pc:spChg chg="mod">
          <ac:chgData name="" userId="37ec9398d1b1bed8" providerId="LiveId" clId="{1AFB58B9-A025-46F2-9912-A2799844E076}" dt="2022-01-31T13:13:22.332" v="7173" actId="20577"/>
          <ac:spMkLst>
            <pc:docMk/>
            <pc:sldMk cId="3837595851" sldId="292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6:53.780" v="7543" actId="166"/>
          <ac:spMkLst>
            <pc:docMk/>
            <pc:sldMk cId="3837595851" sldId="292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9:17.376" v="7576"/>
          <ac:picMkLst>
            <pc:docMk/>
            <pc:sldMk cId="3837595851" sldId="292"/>
            <ac:picMk id="9" creationId="{ED572D73-0506-43EE-BE57-2CDD2EF66A84}"/>
          </ac:picMkLst>
        </pc:picChg>
        <pc:picChg chg="del">
          <ac:chgData name="" userId="37ec9398d1b1bed8" providerId="LiveId" clId="{1AFB58B9-A025-46F2-9912-A2799844E076}" dt="2022-01-31T14:09:15.336" v="7575" actId="478"/>
          <ac:picMkLst>
            <pc:docMk/>
            <pc:sldMk cId="3837595851" sldId="292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6:56.058" v="7544" actId="1076"/>
          <ac:picMkLst>
            <pc:docMk/>
            <pc:sldMk cId="3837595851" sldId="292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21:16.534" v="7738"/>
        <pc:sldMkLst>
          <pc:docMk/>
          <pc:sldMk cId="1200334958" sldId="293"/>
        </pc:sldMkLst>
        <pc:spChg chg="add mod">
          <ac:chgData name="" userId="37ec9398d1b1bed8" providerId="LiveId" clId="{1AFB58B9-A025-46F2-9912-A2799844E076}" dt="2022-01-31T14:08:14.432" v="7553" actId="478"/>
          <ac:spMkLst>
            <pc:docMk/>
            <pc:sldMk cId="1200334958" sldId="293"/>
            <ac:spMk id="3" creationId="{69A3C636-F753-43E7-810A-E9F8B99E597E}"/>
          </ac:spMkLst>
        </pc:spChg>
        <pc:spChg chg="mod">
          <ac:chgData name="" userId="37ec9398d1b1bed8" providerId="LiveId" clId="{1AFB58B9-A025-46F2-9912-A2799844E076}" dt="2022-01-31T09:59:50.157" v="3298" actId="20577"/>
          <ac:spMkLst>
            <pc:docMk/>
            <pc:sldMk cId="1200334958" sldId="293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4:05.278" v="7508" actId="166"/>
          <ac:spMkLst>
            <pc:docMk/>
            <pc:sldMk cId="1200334958" sldId="293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16.092" v="7554"/>
          <ac:picMkLst>
            <pc:docMk/>
            <pc:sldMk cId="1200334958" sldId="293"/>
            <ac:picMk id="9" creationId="{26F4A224-8423-426C-BEC6-16B1F6708FE2}"/>
          </ac:picMkLst>
        </pc:picChg>
        <pc:picChg chg="del">
          <ac:chgData name="" userId="37ec9398d1b1bed8" providerId="LiveId" clId="{1AFB58B9-A025-46F2-9912-A2799844E076}" dt="2022-01-31T14:08:14.432" v="7553" actId="478"/>
          <ac:picMkLst>
            <pc:docMk/>
            <pc:sldMk cId="1200334958" sldId="293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4:19.586" v="7510" actId="1076"/>
          <ac:picMkLst>
            <pc:docMk/>
            <pc:sldMk cId="1200334958" sldId="293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21:09.126" v="7737"/>
        <pc:sldMkLst>
          <pc:docMk/>
          <pc:sldMk cId="2852423983" sldId="294"/>
        </pc:sldMkLst>
        <pc:spChg chg="add mod">
          <ac:chgData name="" userId="37ec9398d1b1bed8" providerId="LiveId" clId="{1AFB58B9-A025-46F2-9912-A2799844E076}" dt="2022-01-31T14:08:09.415" v="7551" actId="478"/>
          <ac:spMkLst>
            <pc:docMk/>
            <pc:sldMk cId="2852423983" sldId="294"/>
            <ac:spMk id="3" creationId="{993315D3-52C1-428D-9B8D-42D660204ED3}"/>
          </ac:spMkLst>
        </pc:spChg>
        <pc:spChg chg="mod">
          <ac:chgData name="" userId="37ec9398d1b1bed8" providerId="LiveId" clId="{1AFB58B9-A025-46F2-9912-A2799844E076}" dt="2022-01-31T09:51:32.960" v="3018" actId="20577"/>
          <ac:spMkLst>
            <pc:docMk/>
            <pc:sldMk cId="2852423983" sldId="294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3:54.353" v="7504" actId="166"/>
          <ac:spMkLst>
            <pc:docMk/>
            <pc:sldMk cId="2852423983" sldId="294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11.338" v="7552"/>
          <ac:picMkLst>
            <pc:docMk/>
            <pc:sldMk cId="2852423983" sldId="294"/>
            <ac:picMk id="9" creationId="{984ACD78-ECB5-4137-BA9F-98C8E4C8956A}"/>
          </ac:picMkLst>
        </pc:picChg>
        <pc:picChg chg="del">
          <ac:chgData name="" userId="37ec9398d1b1bed8" providerId="LiveId" clId="{1AFB58B9-A025-46F2-9912-A2799844E076}" dt="2022-01-31T14:08:09.415" v="7551" actId="478"/>
          <ac:picMkLst>
            <pc:docMk/>
            <pc:sldMk cId="2852423983" sldId="294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3:57.363" v="7505" actId="1076"/>
          <ac:picMkLst>
            <pc:docMk/>
            <pc:sldMk cId="2852423983" sldId="294"/>
            <ac:picMk id="23" creationId="{2A6705AC-548C-4E47-8B85-AB14F9E4A0B3}"/>
          </ac:picMkLst>
        </pc:picChg>
      </pc:sldChg>
      <pc:sldChg chg="addSp delSp modSp">
        <pc:chgData name="" userId="37ec9398d1b1bed8" providerId="LiveId" clId="{1AFB58B9-A025-46F2-9912-A2799844E076}" dt="2022-01-31T14:07:58.746" v="7549"/>
        <pc:sldMkLst>
          <pc:docMk/>
          <pc:sldMk cId="2259618832" sldId="295"/>
        </pc:sldMkLst>
        <pc:spChg chg="ord">
          <ac:chgData name="" userId="37ec9398d1b1bed8" providerId="LiveId" clId="{1AFB58B9-A025-46F2-9912-A2799844E076}" dt="2022-01-31T14:03:29.554" v="7498" actId="166"/>
          <ac:spMkLst>
            <pc:docMk/>
            <pc:sldMk cId="2259618832" sldId="295"/>
            <ac:spMk id="17" creationId="{00000000-0000-0000-0000-000000000000}"/>
          </ac:spMkLst>
        </pc:spChg>
        <pc:graphicFrameChg chg="mod modGraphic">
          <ac:chgData name="" userId="37ec9398d1b1bed8" providerId="LiveId" clId="{1AFB58B9-A025-46F2-9912-A2799844E076}" dt="2022-01-31T10:15:34.174" v="4038" actId="6549"/>
          <ac:graphicFrameMkLst>
            <pc:docMk/>
            <pc:sldMk cId="2259618832" sldId="295"/>
            <ac:graphicFrameMk id="15" creationId="{ED5B9514-C8FF-41E2-91D5-1C7786BDF1FE}"/>
          </ac:graphicFrameMkLst>
        </pc:graphicFrameChg>
        <pc:picChg chg="mod">
          <ac:chgData name="" userId="37ec9398d1b1bed8" providerId="LiveId" clId="{1AFB58B9-A025-46F2-9912-A2799844E076}" dt="2022-01-31T09:41:10.737" v="2550" actId="1076"/>
          <ac:picMkLst>
            <pc:docMk/>
            <pc:sldMk cId="2259618832" sldId="295"/>
            <ac:picMk id="5" creationId="{AAE756B3-6FDB-4980-840F-B7B14DAB0B7F}"/>
          </ac:picMkLst>
        </pc:picChg>
        <pc:picChg chg="del">
          <ac:chgData name="" userId="37ec9398d1b1bed8" providerId="LiveId" clId="{1AFB58B9-A025-46F2-9912-A2799844E076}" dt="2022-01-31T09:37:31.536" v="2504" actId="478"/>
          <ac:picMkLst>
            <pc:docMk/>
            <pc:sldMk cId="2259618832" sldId="295"/>
            <ac:picMk id="7" creationId="{4DF78C24-2374-4A03-8FEC-9D4B86419C0E}"/>
          </ac:picMkLst>
        </pc:picChg>
        <pc:picChg chg="add">
          <ac:chgData name="" userId="37ec9398d1b1bed8" providerId="LiveId" clId="{1AFB58B9-A025-46F2-9912-A2799844E076}" dt="2022-01-31T14:07:58.746" v="7549"/>
          <ac:picMkLst>
            <pc:docMk/>
            <pc:sldMk cId="2259618832" sldId="295"/>
            <ac:picMk id="7" creationId="{52F2A901-0A4C-4FB6-B0E6-D4E71E602121}"/>
          </ac:picMkLst>
        </pc:picChg>
        <pc:picChg chg="del">
          <ac:chgData name="" userId="37ec9398d1b1bed8" providerId="LiveId" clId="{1AFB58B9-A025-46F2-9912-A2799844E076}" dt="2022-01-31T09:37:32.304" v="2505" actId="478"/>
          <ac:picMkLst>
            <pc:docMk/>
            <pc:sldMk cId="2259618832" sldId="295"/>
            <ac:picMk id="18" creationId="{755F91E7-6945-4841-BFE5-61CE0A9E5BB2}"/>
          </ac:picMkLst>
        </pc:picChg>
        <pc:picChg chg="del">
          <ac:chgData name="" userId="37ec9398d1b1bed8" providerId="LiveId" clId="{1AFB58B9-A025-46F2-9912-A2799844E076}" dt="2022-01-31T09:37:32.975" v="2506" actId="478"/>
          <ac:picMkLst>
            <pc:docMk/>
            <pc:sldMk cId="2259618832" sldId="295"/>
            <ac:picMk id="20" creationId="{18CD9EB2-0BC4-4055-886A-6DBDEF7A5E6F}"/>
          </ac:picMkLst>
        </pc:picChg>
        <pc:picChg chg="mod">
          <ac:chgData name="" userId="37ec9398d1b1bed8" providerId="LiveId" clId="{1AFB58B9-A025-46F2-9912-A2799844E076}" dt="2022-01-31T14:03:32.434" v="7499" actId="1076"/>
          <ac:picMkLst>
            <pc:docMk/>
            <pc:sldMk cId="2259618832" sldId="295"/>
            <ac:picMk id="23" creationId="{2A6705AC-548C-4E47-8B85-AB14F9E4A0B3}"/>
          </ac:picMkLst>
        </pc:picChg>
        <pc:picChg chg="del">
          <ac:chgData name="" userId="37ec9398d1b1bed8" providerId="LiveId" clId="{1AFB58B9-A025-46F2-9912-A2799844E076}" dt="2022-01-31T09:37:34.271" v="2508" actId="478"/>
          <ac:picMkLst>
            <pc:docMk/>
            <pc:sldMk cId="2259618832" sldId="295"/>
            <ac:picMk id="25" creationId="{FE3B838F-7446-4CD0-A10A-3590AFBD25DA}"/>
          </ac:picMkLst>
        </pc:picChg>
        <pc:picChg chg="del">
          <ac:chgData name="" userId="37ec9398d1b1bed8" providerId="LiveId" clId="{1AFB58B9-A025-46F2-9912-A2799844E076}" dt="2022-01-31T09:37:33.567" v="2507" actId="478"/>
          <ac:picMkLst>
            <pc:docMk/>
            <pc:sldMk cId="2259618832" sldId="295"/>
            <ac:picMk id="27" creationId="{632B0C07-FBA9-40AC-9ACA-91EEC0835472}"/>
          </ac:picMkLst>
        </pc:picChg>
        <pc:picChg chg="del">
          <ac:chgData name="" userId="37ec9398d1b1bed8" providerId="LiveId" clId="{1AFB58B9-A025-46F2-9912-A2799844E076}" dt="2022-01-31T09:37:39.087" v="2510" actId="478"/>
          <ac:picMkLst>
            <pc:docMk/>
            <pc:sldMk cId="2259618832" sldId="295"/>
            <ac:picMk id="29" creationId="{9A413F2C-D936-4780-838A-FFC2D8741880}"/>
          </ac:picMkLst>
        </pc:picChg>
        <pc:picChg chg="del">
          <ac:chgData name="" userId="37ec9398d1b1bed8" providerId="LiveId" clId="{1AFB58B9-A025-46F2-9912-A2799844E076}" dt="2022-01-31T09:37:39.879" v="2511" actId="478"/>
          <ac:picMkLst>
            <pc:docMk/>
            <pc:sldMk cId="2259618832" sldId="295"/>
            <ac:picMk id="31" creationId="{26DDB3B7-B08F-474B-8465-2A1AE40D3235}"/>
          </ac:picMkLst>
        </pc:picChg>
      </pc:sldChg>
      <pc:sldChg chg="addSp modSp">
        <pc:chgData name="" userId="37ec9398d1b1bed8" providerId="LiveId" clId="{1AFB58B9-A025-46F2-9912-A2799844E076}" dt="2022-01-31T14:08:06.354" v="7550"/>
        <pc:sldMkLst>
          <pc:docMk/>
          <pc:sldMk cId="263899709" sldId="296"/>
        </pc:sldMkLst>
        <pc:spChg chg="ord">
          <ac:chgData name="" userId="37ec9398d1b1bed8" providerId="LiveId" clId="{1AFB58B9-A025-46F2-9912-A2799844E076}" dt="2022-01-31T14:03:40.275" v="7501" actId="166"/>
          <ac:spMkLst>
            <pc:docMk/>
            <pc:sldMk cId="263899709" sldId="296"/>
            <ac:spMk id="17" creationId="{00000000-0000-0000-0000-000000000000}"/>
          </ac:spMkLst>
        </pc:spChg>
        <pc:graphicFrameChg chg="modGraphic">
          <ac:chgData name="" userId="37ec9398d1b1bed8" providerId="LiveId" clId="{1AFB58B9-A025-46F2-9912-A2799844E076}" dt="2022-01-31T10:13:20.346" v="3915" actId="20577"/>
          <ac:graphicFrameMkLst>
            <pc:docMk/>
            <pc:sldMk cId="263899709" sldId="296"/>
            <ac:graphicFrameMk id="15" creationId="{ED5B9514-C8FF-41E2-91D5-1C7786BDF1FE}"/>
          </ac:graphicFrameMkLst>
        </pc:graphicFrameChg>
        <pc:picChg chg="add">
          <ac:chgData name="" userId="37ec9398d1b1bed8" providerId="LiveId" clId="{1AFB58B9-A025-46F2-9912-A2799844E076}" dt="2022-01-31T14:08:06.354" v="7550"/>
          <ac:picMkLst>
            <pc:docMk/>
            <pc:sldMk cId="263899709" sldId="296"/>
            <ac:picMk id="7" creationId="{BF4CF87C-13A9-4F00-B3A6-D0109946EB6E}"/>
          </ac:picMkLst>
        </pc:picChg>
        <pc:picChg chg="mod">
          <ac:chgData name="" userId="37ec9398d1b1bed8" providerId="LiveId" clId="{1AFB58B9-A025-46F2-9912-A2799844E076}" dt="2022-01-31T14:03:44.298" v="7502" actId="1076"/>
          <ac:picMkLst>
            <pc:docMk/>
            <pc:sldMk cId="263899709" sldId="296"/>
            <ac:picMk id="23" creationId="{2A6705AC-548C-4E47-8B85-AB14F9E4A0B3}"/>
          </ac:picMkLst>
        </pc:picChg>
      </pc:sldChg>
      <pc:sldChg chg="addSp delSp modSp add modAnim">
        <pc:chgData name="" userId="37ec9398d1b1bed8" providerId="LiveId" clId="{1AFB58B9-A025-46F2-9912-A2799844E076}" dt="2022-01-31T14:21:23.648" v="7739"/>
        <pc:sldMkLst>
          <pc:docMk/>
          <pc:sldMk cId="3407141089" sldId="302"/>
        </pc:sldMkLst>
        <pc:spChg chg="add mod">
          <ac:chgData name="" userId="37ec9398d1b1bed8" providerId="LiveId" clId="{1AFB58B9-A025-46F2-9912-A2799844E076}" dt="2022-01-31T14:08:19.969" v="7555" actId="478"/>
          <ac:spMkLst>
            <pc:docMk/>
            <pc:sldMk cId="3407141089" sldId="302"/>
            <ac:spMk id="3" creationId="{50FBA6C4-60F0-4797-8CA7-D74861A5ADFF}"/>
          </ac:spMkLst>
        </pc:spChg>
        <pc:spChg chg="mod">
          <ac:chgData name="" userId="37ec9398d1b1bed8" providerId="LiveId" clId="{1AFB58B9-A025-46F2-9912-A2799844E076}" dt="2022-01-31T11:20:38.161" v="5006" actId="20577"/>
          <ac:spMkLst>
            <pc:docMk/>
            <pc:sldMk cId="3407141089" sldId="302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4:26.568" v="7512" actId="166"/>
          <ac:spMkLst>
            <pc:docMk/>
            <pc:sldMk cId="3407141089" sldId="302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21.668" v="7556"/>
          <ac:picMkLst>
            <pc:docMk/>
            <pc:sldMk cId="3407141089" sldId="302"/>
            <ac:picMk id="9" creationId="{50F45FE4-FAB9-4565-B3EF-821F87FCD63D}"/>
          </ac:picMkLst>
        </pc:picChg>
        <pc:picChg chg="del">
          <ac:chgData name="" userId="37ec9398d1b1bed8" providerId="LiveId" clId="{1AFB58B9-A025-46F2-9912-A2799844E076}" dt="2022-01-31T14:08:19.969" v="7555" actId="478"/>
          <ac:picMkLst>
            <pc:docMk/>
            <pc:sldMk cId="3407141089" sldId="302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4:29.419" v="7513" actId="1076"/>
          <ac:picMkLst>
            <pc:docMk/>
            <pc:sldMk cId="3407141089" sldId="302"/>
            <ac:picMk id="23" creationId="{2A6705AC-548C-4E47-8B85-AB14F9E4A0B3}"/>
          </ac:picMkLst>
        </pc:picChg>
      </pc:sldChg>
      <pc:sldChg chg="addSp delSp modSp add modAnim">
        <pc:chgData name="" userId="37ec9398d1b1bed8" providerId="LiveId" clId="{1AFB58B9-A025-46F2-9912-A2799844E076}" dt="2022-02-01T09:59:04.908" v="8073" actId="1440"/>
        <pc:sldMkLst>
          <pc:docMk/>
          <pc:sldMk cId="2949176583" sldId="303"/>
        </pc:sldMkLst>
        <pc:spChg chg="add mod">
          <ac:chgData name="" userId="37ec9398d1b1bed8" providerId="LiveId" clId="{1AFB58B9-A025-46F2-9912-A2799844E076}" dt="2022-01-31T11:53:52.330" v="6424" actId="207"/>
          <ac:spMkLst>
            <pc:docMk/>
            <pc:sldMk cId="2949176583" sldId="303"/>
            <ac:spMk id="2" creationId="{1D6D6432-98B2-4A64-8EEF-6FC20B3F1956}"/>
          </ac:spMkLst>
        </pc:spChg>
        <pc:spChg chg="add mod">
          <ac:chgData name="" userId="37ec9398d1b1bed8" providerId="LiveId" clId="{1AFB58B9-A025-46F2-9912-A2799844E076}" dt="2022-01-31T14:08:24.984" v="7557" actId="478"/>
          <ac:spMkLst>
            <pc:docMk/>
            <pc:sldMk cId="2949176583" sldId="303"/>
            <ac:spMk id="5" creationId="{62669164-D9C4-4672-A7AE-8CCA8BDE0F98}"/>
          </ac:spMkLst>
        </pc:spChg>
        <pc:spChg chg="mod">
          <ac:chgData name="" userId="37ec9398d1b1bed8" providerId="LiveId" clId="{1AFB58B9-A025-46F2-9912-A2799844E076}" dt="2022-01-31T10:10:41.633" v="3870" actId="20577"/>
          <ac:spMkLst>
            <pc:docMk/>
            <pc:sldMk cId="2949176583" sldId="303"/>
            <ac:spMk id="6" creationId="{7FD49362-6810-4C86-8001-442E6429285C}"/>
          </ac:spMkLst>
        </pc:spChg>
        <pc:spChg chg="mod">
          <ac:chgData name="" userId="37ec9398d1b1bed8" providerId="LiveId" clId="{1AFB58B9-A025-46F2-9912-A2799844E076}" dt="2022-02-01T09:52:25.965" v="7995" actId="1076"/>
          <ac:spMkLst>
            <pc:docMk/>
            <pc:sldMk cId="2949176583" sldId="303"/>
            <ac:spMk id="8" creationId="{E6077697-A6E0-49E1-8521-DE080D6079AA}"/>
          </ac:spMkLst>
        </pc:spChg>
        <pc:spChg chg="ord">
          <ac:chgData name="" userId="37ec9398d1b1bed8" providerId="LiveId" clId="{1AFB58B9-A025-46F2-9912-A2799844E076}" dt="2022-01-31T14:04:39.951" v="7515" actId="166"/>
          <ac:spMkLst>
            <pc:docMk/>
            <pc:sldMk cId="2949176583" sldId="303"/>
            <ac:spMk id="17" creationId="{00000000-0000-0000-0000-000000000000}"/>
          </ac:spMkLst>
        </pc:spChg>
        <pc:spChg chg="mod">
          <ac:chgData name="" userId="37ec9398d1b1bed8" providerId="LiveId" clId="{1AFB58B9-A025-46F2-9912-A2799844E076}" dt="2022-02-01T09:58:56.844" v="8071" actId="1076"/>
          <ac:spMkLst>
            <pc:docMk/>
            <pc:sldMk cId="2949176583" sldId="303"/>
            <ac:spMk id="20" creationId="{FFA83FE5-C85A-4A2D-81C9-5BCD0BE54073}"/>
          </ac:spMkLst>
        </pc:spChg>
        <pc:picChg chg="add">
          <ac:chgData name="" userId="37ec9398d1b1bed8" providerId="LiveId" clId="{1AFB58B9-A025-46F2-9912-A2799844E076}" dt="2022-01-31T14:08:26.618" v="7558"/>
          <ac:picMkLst>
            <pc:docMk/>
            <pc:sldMk cId="2949176583" sldId="303"/>
            <ac:picMk id="11" creationId="{F8F4897A-6A76-4978-A6B6-4D9B6F2A178D}"/>
          </ac:picMkLst>
        </pc:picChg>
        <pc:picChg chg="del">
          <ac:chgData name="" userId="37ec9398d1b1bed8" providerId="LiveId" clId="{1AFB58B9-A025-46F2-9912-A2799844E076}" dt="2022-01-31T14:08:24.984" v="7557" actId="478"/>
          <ac:picMkLst>
            <pc:docMk/>
            <pc:sldMk cId="2949176583" sldId="303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4:46.458" v="7517" actId="1076"/>
          <ac:picMkLst>
            <pc:docMk/>
            <pc:sldMk cId="2949176583" sldId="303"/>
            <ac:picMk id="23" creationId="{2A6705AC-548C-4E47-8B85-AB14F9E4A0B3}"/>
          </ac:picMkLst>
        </pc:picChg>
        <pc:picChg chg="mod">
          <ac:chgData name="" userId="37ec9398d1b1bed8" providerId="LiveId" clId="{1AFB58B9-A025-46F2-9912-A2799844E076}" dt="2022-02-01T09:59:04.908" v="8073" actId="1440"/>
          <ac:picMkLst>
            <pc:docMk/>
            <pc:sldMk cId="2949176583" sldId="303"/>
            <ac:picMk id="1035" creationId="{A4981F7A-E62B-42CC-A2F7-F72479029ECC}"/>
          </ac:picMkLst>
        </pc:picChg>
        <pc:cxnChg chg="add mod">
          <ac:chgData name="" userId="37ec9398d1b1bed8" providerId="LiveId" clId="{1AFB58B9-A025-46F2-9912-A2799844E076}" dt="2022-01-31T11:54:29.537" v="6428" actId="1582"/>
          <ac:cxnSpMkLst>
            <pc:docMk/>
            <pc:sldMk cId="2949176583" sldId="303"/>
            <ac:cxnSpMk id="4" creationId="{0E24EFCC-81E2-4F92-AE33-2EB2A2912F11}"/>
          </ac:cxnSpMkLst>
        </pc:cxnChg>
      </pc:sldChg>
      <pc:sldChg chg="addSp delSp modSp add modAnim">
        <pc:chgData name="" userId="37ec9398d1b1bed8" providerId="LiveId" clId="{1AFB58B9-A025-46F2-9912-A2799844E076}" dt="2022-01-31T14:22:17.867" v="7745"/>
        <pc:sldMkLst>
          <pc:docMk/>
          <pc:sldMk cId="3273780148" sldId="304"/>
        </pc:sldMkLst>
        <pc:spChg chg="add mod">
          <ac:chgData name="" userId="37ec9398d1b1bed8" providerId="LiveId" clId="{1AFB58B9-A025-46F2-9912-A2799844E076}" dt="2022-01-31T14:08:52.624" v="7567" actId="478"/>
          <ac:spMkLst>
            <pc:docMk/>
            <pc:sldMk cId="3273780148" sldId="304"/>
            <ac:spMk id="3" creationId="{3EEEC087-EAED-4513-A3F6-75039E37D2B3}"/>
          </ac:spMkLst>
        </pc:spChg>
        <pc:spChg chg="mod">
          <ac:chgData name="" userId="37ec9398d1b1bed8" providerId="LiveId" clId="{1AFB58B9-A025-46F2-9912-A2799844E076}" dt="2022-01-31T10:36:11.080" v="4975" actId="20577"/>
          <ac:spMkLst>
            <pc:docMk/>
            <pc:sldMk cId="3273780148" sldId="304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6:06.396" v="7531" actId="166"/>
          <ac:spMkLst>
            <pc:docMk/>
            <pc:sldMk cId="3273780148" sldId="304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54.275" v="7568"/>
          <ac:picMkLst>
            <pc:docMk/>
            <pc:sldMk cId="3273780148" sldId="304"/>
            <ac:picMk id="9" creationId="{46A0F8C2-BA17-4124-A29D-A060A52D91D5}"/>
          </ac:picMkLst>
        </pc:picChg>
        <pc:picChg chg="del">
          <ac:chgData name="" userId="37ec9398d1b1bed8" providerId="LiveId" clId="{1AFB58B9-A025-46F2-9912-A2799844E076}" dt="2022-01-31T14:08:52.624" v="7567" actId="478"/>
          <ac:picMkLst>
            <pc:docMk/>
            <pc:sldMk cId="3273780148" sldId="304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6:09.545" v="7532" actId="1076"/>
          <ac:picMkLst>
            <pc:docMk/>
            <pc:sldMk cId="3273780148" sldId="304"/>
            <ac:picMk id="23" creationId="{2A6705AC-548C-4E47-8B85-AB14F9E4A0B3}"/>
          </ac:picMkLst>
        </pc:picChg>
      </pc:sldChg>
      <pc:sldChg chg="addSp delSp modSp add delAnim modAnim">
        <pc:chgData name="" userId="37ec9398d1b1bed8" providerId="LiveId" clId="{1AFB58B9-A025-46F2-9912-A2799844E076}" dt="2022-02-01T10:45:20.481" v="8440" actId="478"/>
        <pc:sldMkLst>
          <pc:docMk/>
          <pc:sldMk cId="2035323362" sldId="305"/>
        </pc:sldMkLst>
        <pc:spChg chg="add del mod">
          <ac:chgData name="" userId="37ec9398d1b1bed8" providerId="LiveId" clId="{1AFB58B9-A025-46F2-9912-A2799844E076}" dt="2022-02-01T10:29:43.120" v="8332" actId="478"/>
          <ac:spMkLst>
            <pc:docMk/>
            <pc:sldMk cId="2035323362" sldId="305"/>
            <ac:spMk id="3" creationId="{DA652524-F32F-469C-9834-44D5C6D23D35}"/>
          </ac:spMkLst>
        </pc:spChg>
        <pc:spChg chg="add del mod">
          <ac:chgData name="" userId="37ec9398d1b1bed8" providerId="LiveId" clId="{1AFB58B9-A025-46F2-9912-A2799844E076}" dt="2022-02-01T10:45:20.481" v="8440" actId="478"/>
          <ac:spMkLst>
            <pc:docMk/>
            <pc:sldMk cId="2035323362" sldId="305"/>
            <ac:spMk id="5" creationId="{D348DA39-5D01-4D41-9981-500D2FC5AD4B}"/>
          </ac:spMkLst>
        </pc:spChg>
        <pc:spChg chg="mod">
          <ac:chgData name="" userId="37ec9398d1b1bed8" providerId="LiveId" clId="{1AFB58B9-A025-46F2-9912-A2799844E076}" dt="2022-02-01T10:31:51.183" v="8419" actId="6549"/>
          <ac:spMkLst>
            <pc:docMk/>
            <pc:sldMk cId="2035323362" sldId="305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6:16.772" v="7534" actId="166"/>
          <ac:spMkLst>
            <pc:docMk/>
            <pc:sldMk cId="2035323362" sldId="305"/>
            <ac:spMk id="17" creationId="{00000000-0000-0000-0000-000000000000}"/>
          </ac:spMkLst>
        </pc:spChg>
        <pc:picChg chg="add mod">
          <ac:chgData name="" userId="37ec9398d1b1bed8" providerId="LiveId" clId="{1AFB58B9-A025-46F2-9912-A2799844E076}" dt="2022-02-01T10:42:11.803" v="8432" actId="14100"/>
          <ac:picMkLst>
            <pc:docMk/>
            <pc:sldMk cId="2035323362" sldId="305"/>
            <ac:picMk id="4" creationId="{5697F8A9-67F0-438E-91F8-4C5063C9DE63}"/>
          </ac:picMkLst>
        </pc:picChg>
        <pc:picChg chg="add del mod">
          <ac:chgData name="" userId="37ec9398d1b1bed8" providerId="LiveId" clId="{1AFB58B9-A025-46F2-9912-A2799844E076}" dt="2022-02-01T10:41:36.577" v="8424" actId="478"/>
          <ac:picMkLst>
            <pc:docMk/>
            <pc:sldMk cId="2035323362" sldId="305"/>
            <ac:picMk id="8" creationId="{DE154133-06EC-45B8-84D9-A42DCB883E03}"/>
          </ac:picMkLst>
        </pc:picChg>
        <pc:picChg chg="add">
          <ac:chgData name="" userId="37ec9398d1b1bed8" providerId="LiveId" clId="{1AFB58B9-A025-46F2-9912-A2799844E076}" dt="2022-01-31T14:08:59.986" v="7570"/>
          <ac:picMkLst>
            <pc:docMk/>
            <pc:sldMk cId="2035323362" sldId="305"/>
            <ac:picMk id="9" creationId="{1C14C423-2FD6-4B67-B343-090F39F08BDE}"/>
          </ac:picMkLst>
        </pc:picChg>
        <pc:picChg chg="del">
          <ac:chgData name="" userId="37ec9398d1b1bed8" providerId="LiveId" clId="{1AFB58B9-A025-46F2-9912-A2799844E076}" dt="2022-01-31T14:08:58.216" v="7569" actId="478"/>
          <ac:picMkLst>
            <pc:docMk/>
            <pc:sldMk cId="2035323362" sldId="305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6:21.998" v="7535" actId="1076"/>
          <ac:picMkLst>
            <pc:docMk/>
            <pc:sldMk cId="2035323362" sldId="305"/>
            <ac:picMk id="23" creationId="{2A6705AC-548C-4E47-8B85-AB14F9E4A0B3}"/>
          </ac:picMkLst>
        </pc:picChg>
      </pc:sldChg>
      <pc:sldChg chg="addSp delSp modSp add addAnim delAnim modAnim">
        <pc:chgData name="" userId="37ec9398d1b1bed8" providerId="LiveId" clId="{1AFB58B9-A025-46F2-9912-A2799844E076}" dt="2022-02-01T09:41:29.154" v="7952" actId="1076"/>
        <pc:sldMkLst>
          <pc:docMk/>
          <pc:sldMk cId="2498744583" sldId="306"/>
        </pc:sldMkLst>
        <pc:spChg chg="add del mod">
          <ac:chgData name="" userId="37ec9398d1b1bed8" providerId="LiveId" clId="{1AFB58B9-A025-46F2-9912-A2799844E076}" dt="2022-02-01T08:50:24.388" v="7858" actId="478"/>
          <ac:spMkLst>
            <pc:docMk/>
            <pc:sldMk cId="2498744583" sldId="306"/>
            <ac:spMk id="3" creationId="{9B003FC5-C128-46F5-A157-253361D84386}"/>
          </ac:spMkLst>
        </pc:spChg>
        <pc:spChg chg="add mod">
          <ac:chgData name="" userId="37ec9398d1b1bed8" providerId="LiveId" clId="{1AFB58B9-A025-46F2-9912-A2799844E076}" dt="2022-02-01T08:52:17.122" v="7873" actId="208"/>
          <ac:spMkLst>
            <pc:docMk/>
            <pc:sldMk cId="2498744583" sldId="306"/>
            <ac:spMk id="4" creationId="{6B1FDF53-8098-42EC-90E2-CF6211CAA2C9}"/>
          </ac:spMkLst>
        </pc:spChg>
        <pc:spChg chg="add del mod">
          <ac:chgData name="" userId="37ec9398d1b1bed8" providerId="LiveId" clId="{1AFB58B9-A025-46F2-9912-A2799844E076}" dt="2022-02-01T08:52:18.368" v="7874" actId="1076"/>
          <ac:spMkLst>
            <pc:docMk/>
            <pc:sldMk cId="2498744583" sldId="306"/>
            <ac:spMk id="6" creationId="{7FD49362-6810-4C86-8001-442E6429285C}"/>
          </ac:spMkLst>
        </pc:spChg>
        <pc:spChg chg="add mod">
          <ac:chgData name="" userId="37ec9398d1b1bed8" providerId="LiveId" clId="{1AFB58B9-A025-46F2-9912-A2799844E076}" dt="2022-02-01T08:55:17.114" v="7902" actId="1076"/>
          <ac:spMkLst>
            <pc:docMk/>
            <pc:sldMk cId="2498744583" sldId="306"/>
            <ac:spMk id="12" creationId="{6CE6D602-C09B-465F-BA16-4221371289CC}"/>
          </ac:spMkLst>
        </pc:spChg>
        <pc:spChg chg="add mod">
          <ac:chgData name="" userId="37ec9398d1b1bed8" providerId="LiveId" clId="{1AFB58B9-A025-46F2-9912-A2799844E076}" dt="2022-02-01T08:53:23.662" v="7885" actId="14100"/>
          <ac:spMkLst>
            <pc:docMk/>
            <pc:sldMk cId="2498744583" sldId="306"/>
            <ac:spMk id="13" creationId="{E0DDBDFC-78F1-41AB-A1EE-4F2EB3219772}"/>
          </ac:spMkLst>
        </pc:spChg>
        <pc:spChg chg="ord">
          <ac:chgData name="" userId="37ec9398d1b1bed8" providerId="LiveId" clId="{1AFB58B9-A025-46F2-9912-A2799844E076}" dt="2022-01-31T14:06:43.293" v="7540" actId="166"/>
          <ac:spMkLst>
            <pc:docMk/>
            <pc:sldMk cId="2498744583" sldId="306"/>
            <ac:spMk id="17" creationId="{00000000-0000-0000-0000-000000000000}"/>
          </ac:spMkLst>
        </pc:spChg>
        <pc:spChg chg="add mod">
          <ac:chgData name="" userId="37ec9398d1b1bed8" providerId="LiveId" clId="{1AFB58B9-A025-46F2-9912-A2799844E076}" dt="2022-02-01T08:55:57.048" v="7905" actId="1076"/>
          <ac:spMkLst>
            <pc:docMk/>
            <pc:sldMk cId="2498744583" sldId="306"/>
            <ac:spMk id="18" creationId="{8507C932-0564-497F-A738-9340731A2609}"/>
          </ac:spMkLst>
        </pc:spChg>
        <pc:spChg chg="add mod">
          <ac:chgData name="" userId="37ec9398d1b1bed8" providerId="LiveId" clId="{1AFB58B9-A025-46F2-9912-A2799844E076}" dt="2022-02-01T08:56:17.408" v="7909" actId="1076"/>
          <ac:spMkLst>
            <pc:docMk/>
            <pc:sldMk cId="2498744583" sldId="306"/>
            <ac:spMk id="19" creationId="{1C5B250A-417D-4970-8630-DA3618E0A991}"/>
          </ac:spMkLst>
        </pc:spChg>
        <pc:spChg chg="add mod">
          <ac:chgData name="" userId="37ec9398d1b1bed8" providerId="LiveId" clId="{1AFB58B9-A025-46F2-9912-A2799844E076}" dt="2022-02-01T08:56:23.440" v="7911" actId="1076"/>
          <ac:spMkLst>
            <pc:docMk/>
            <pc:sldMk cId="2498744583" sldId="306"/>
            <ac:spMk id="20" creationId="{C57D8A89-1D2B-4000-A5C5-790FE4C41BEC}"/>
          </ac:spMkLst>
        </pc:spChg>
        <pc:spChg chg="add mod">
          <ac:chgData name="" userId="37ec9398d1b1bed8" providerId="LiveId" clId="{1AFB58B9-A025-46F2-9912-A2799844E076}" dt="2022-02-01T08:56:31.536" v="7914" actId="1076"/>
          <ac:spMkLst>
            <pc:docMk/>
            <pc:sldMk cId="2498744583" sldId="306"/>
            <ac:spMk id="21" creationId="{6664F2AD-4D76-49D0-BA89-21CBC034D38C}"/>
          </ac:spMkLst>
        </pc:spChg>
        <pc:spChg chg="add mod">
          <ac:chgData name="" userId="37ec9398d1b1bed8" providerId="LiveId" clId="{1AFB58B9-A025-46F2-9912-A2799844E076}" dt="2022-02-01T09:41:07.922" v="7947" actId="1076"/>
          <ac:spMkLst>
            <pc:docMk/>
            <pc:sldMk cId="2498744583" sldId="306"/>
            <ac:spMk id="22" creationId="{2E298406-EBAE-4C97-9379-8126D7C92C96}"/>
          </ac:spMkLst>
        </pc:spChg>
        <pc:spChg chg="add mod">
          <ac:chgData name="" userId="37ec9398d1b1bed8" providerId="LiveId" clId="{1AFB58B9-A025-46F2-9912-A2799844E076}" dt="2022-02-01T09:41:05.579" v="7946" actId="1076"/>
          <ac:spMkLst>
            <pc:docMk/>
            <pc:sldMk cId="2498744583" sldId="306"/>
            <ac:spMk id="24" creationId="{5D414B93-151F-4739-95C0-8E86C070498F}"/>
          </ac:spMkLst>
        </pc:spChg>
        <pc:spChg chg="add mod">
          <ac:chgData name="" userId="37ec9398d1b1bed8" providerId="LiveId" clId="{1AFB58B9-A025-46F2-9912-A2799844E076}" dt="2022-02-01T09:41:29.154" v="7952" actId="1076"/>
          <ac:spMkLst>
            <pc:docMk/>
            <pc:sldMk cId="2498744583" sldId="306"/>
            <ac:spMk id="25" creationId="{D009FE7A-B333-4775-A6C8-BDD86A119164}"/>
          </ac:spMkLst>
        </pc:spChg>
        <pc:spChg chg="add mod">
          <ac:chgData name="" userId="37ec9398d1b1bed8" providerId="LiveId" clId="{1AFB58B9-A025-46F2-9912-A2799844E076}" dt="2022-02-01T09:41:23.329" v="7951" actId="1076"/>
          <ac:spMkLst>
            <pc:docMk/>
            <pc:sldMk cId="2498744583" sldId="306"/>
            <ac:spMk id="26" creationId="{2268F5FD-9AEB-428C-9FBC-1DE9E60B7991}"/>
          </ac:spMkLst>
        </pc:spChg>
        <pc:spChg chg="add mod">
          <ac:chgData name="" userId="37ec9398d1b1bed8" providerId="LiveId" clId="{1AFB58B9-A025-46F2-9912-A2799844E076}" dt="2022-02-01T09:41:21.922" v="7950" actId="1076"/>
          <ac:spMkLst>
            <pc:docMk/>
            <pc:sldMk cId="2498744583" sldId="306"/>
            <ac:spMk id="27" creationId="{ACE888A3-D35F-4C30-A9B2-7A7552A59E87}"/>
          </ac:spMkLst>
        </pc:spChg>
        <pc:spChg chg="add mod">
          <ac:chgData name="" userId="37ec9398d1b1bed8" providerId="LiveId" clId="{1AFB58B9-A025-46F2-9912-A2799844E076}" dt="2022-02-01T09:41:20.097" v="7949" actId="1076"/>
          <ac:spMkLst>
            <pc:docMk/>
            <pc:sldMk cId="2498744583" sldId="306"/>
            <ac:spMk id="28" creationId="{4FB78BFE-1B2E-40C2-80CF-ED4B12E56127}"/>
          </ac:spMkLst>
        </pc:spChg>
        <pc:spChg chg="add mod">
          <ac:chgData name="" userId="37ec9398d1b1bed8" providerId="LiveId" clId="{1AFB58B9-A025-46F2-9912-A2799844E076}" dt="2022-02-01T09:41:17.625" v="7948" actId="1076"/>
          <ac:spMkLst>
            <pc:docMk/>
            <pc:sldMk cId="2498744583" sldId="306"/>
            <ac:spMk id="29" creationId="{CC3D65E4-8464-426D-A148-EA108620C976}"/>
          </ac:spMkLst>
        </pc:spChg>
        <pc:spChg chg="add mod">
          <ac:chgData name="" userId="37ec9398d1b1bed8" providerId="LiveId" clId="{1AFB58B9-A025-46F2-9912-A2799844E076}" dt="2022-02-01T09:40:02.426" v="7939" actId="1076"/>
          <ac:spMkLst>
            <pc:docMk/>
            <pc:sldMk cId="2498744583" sldId="306"/>
            <ac:spMk id="30" creationId="{1A70EEF6-A915-4BB0-94F2-C50340CDBAA0}"/>
          </ac:spMkLst>
        </pc:spChg>
        <pc:spChg chg="add mod">
          <ac:chgData name="" userId="37ec9398d1b1bed8" providerId="LiveId" clId="{1AFB58B9-A025-46F2-9912-A2799844E076}" dt="2022-02-01T09:40:00.834" v="7938" actId="1076"/>
          <ac:spMkLst>
            <pc:docMk/>
            <pc:sldMk cId="2498744583" sldId="306"/>
            <ac:spMk id="31" creationId="{5AAA0B43-0B19-45DC-971C-3219DC873A23}"/>
          </ac:spMkLst>
        </pc:spChg>
        <pc:spChg chg="add mod">
          <ac:chgData name="" userId="37ec9398d1b1bed8" providerId="LiveId" clId="{1AFB58B9-A025-46F2-9912-A2799844E076}" dt="2022-02-01T09:39:58.594" v="7937" actId="1076"/>
          <ac:spMkLst>
            <pc:docMk/>
            <pc:sldMk cId="2498744583" sldId="306"/>
            <ac:spMk id="32" creationId="{560CE8C0-7C0F-488F-834F-555D40542249}"/>
          </ac:spMkLst>
        </pc:spChg>
        <pc:spChg chg="add mod">
          <ac:chgData name="" userId="37ec9398d1b1bed8" providerId="LiveId" clId="{1AFB58B9-A025-46F2-9912-A2799844E076}" dt="2022-02-01T09:40:11.770" v="7943" actId="1076"/>
          <ac:spMkLst>
            <pc:docMk/>
            <pc:sldMk cId="2498744583" sldId="306"/>
            <ac:spMk id="33" creationId="{09A35A5D-E77E-400D-8F54-46074E7C179F}"/>
          </ac:spMkLst>
        </pc:spChg>
        <pc:graphicFrameChg chg="add del mod">
          <ac:chgData name="" userId="37ec9398d1b1bed8" providerId="LiveId" clId="{1AFB58B9-A025-46F2-9912-A2799844E076}" dt="2022-02-01T08:51:22.014" v="7861" actId="478"/>
          <ac:graphicFrameMkLst>
            <pc:docMk/>
            <pc:sldMk cId="2498744583" sldId="306"/>
            <ac:graphicFrameMk id="2" creationId="{7D06BC54-7093-4DA7-B0AF-EBEAA91EA841}"/>
          </ac:graphicFrameMkLst>
        </pc:graphicFrameChg>
        <pc:picChg chg="add mod">
          <ac:chgData name="" userId="37ec9398d1b1bed8" providerId="LiveId" clId="{1AFB58B9-A025-46F2-9912-A2799844E076}" dt="2022-02-01T08:52:53.990" v="7880" actId="1076"/>
          <ac:picMkLst>
            <pc:docMk/>
            <pc:sldMk cId="2498744583" sldId="306"/>
            <ac:picMk id="7" creationId="{1564CB88-82B0-452D-8F28-9365A0E5FF96}"/>
          </ac:picMkLst>
        </pc:picChg>
        <pc:picChg chg="add">
          <ac:chgData name="" userId="37ec9398d1b1bed8" providerId="LiveId" clId="{1AFB58B9-A025-46F2-9912-A2799844E076}" dt="2022-01-31T14:09:09.615" v="7574"/>
          <ac:picMkLst>
            <pc:docMk/>
            <pc:sldMk cId="2498744583" sldId="306"/>
            <ac:picMk id="9" creationId="{A3126C69-B21F-44A9-A4D7-CC8CE01FAAED}"/>
          </ac:picMkLst>
        </pc:picChg>
        <pc:picChg chg="add mod">
          <ac:chgData name="" userId="37ec9398d1b1bed8" providerId="LiveId" clId="{1AFB58B9-A025-46F2-9912-A2799844E076}" dt="2022-02-01T08:51:47.223" v="7869" actId="14100"/>
          <ac:picMkLst>
            <pc:docMk/>
            <pc:sldMk cId="2498744583" sldId="306"/>
            <ac:picMk id="10" creationId="{C8290E8D-C3BE-41AB-B321-FD6D7B41439D}"/>
          </ac:picMkLst>
        </pc:picChg>
        <pc:picChg chg="add mod">
          <ac:chgData name="" userId="37ec9398d1b1bed8" providerId="LiveId" clId="{1AFB58B9-A025-46F2-9912-A2799844E076}" dt="2022-02-01T08:53:58.977" v="7891" actId="1076"/>
          <ac:picMkLst>
            <pc:docMk/>
            <pc:sldMk cId="2498744583" sldId="306"/>
            <ac:picMk id="11" creationId="{22B7118A-C05B-4B2C-9C19-A80BA3E9823F}"/>
          </ac:picMkLst>
        </pc:picChg>
        <pc:picChg chg="del">
          <ac:chgData name="" userId="37ec9398d1b1bed8" providerId="LiveId" clId="{1AFB58B9-A025-46F2-9912-A2799844E076}" dt="2022-01-31T14:09:08.007" v="7573" actId="478"/>
          <ac:picMkLst>
            <pc:docMk/>
            <pc:sldMk cId="2498744583" sldId="306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2-01T08:56:49.948" v="7921" actId="1076"/>
          <ac:picMkLst>
            <pc:docMk/>
            <pc:sldMk cId="2498744583" sldId="306"/>
            <ac:picMk id="23" creationId="{2A6705AC-548C-4E47-8B85-AB14F9E4A0B3}"/>
          </ac:picMkLst>
        </pc:picChg>
      </pc:sldChg>
      <pc:sldChg chg="addSp delSp modSp add ord modAnim">
        <pc:chgData name="" userId="37ec9398d1b1bed8" providerId="LiveId" clId="{1AFB58B9-A025-46F2-9912-A2799844E076}" dt="2022-02-01T10:09:09.597" v="8146" actId="478"/>
        <pc:sldMkLst>
          <pc:docMk/>
          <pc:sldMk cId="2102335442" sldId="307"/>
        </pc:sldMkLst>
        <pc:spChg chg="add del mod">
          <ac:chgData name="" userId="37ec9398d1b1bed8" providerId="LiveId" clId="{1AFB58B9-A025-46F2-9912-A2799844E076}" dt="2022-02-01T10:09:09.597" v="8146" actId="478"/>
          <ac:spMkLst>
            <pc:docMk/>
            <pc:sldMk cId="2102335442" sldId="307"/>
            <ac:spMk id="3" creationId="{CB3BDFED-FD04-473B-849A-5111C92096EB}"/>
          </ac:spMkLst>
        </pc:spChg>
        <pc:spChg chg="mod">
          <ac:chgData name="" userId="37ec9398d1b1bed8" providerId="LiveId" clId="{1AFB58B9-A025-46F2-9912-A2799844E076}" dt="2022-01-31T13:15:22.864" v="7178" actId="6549"/>
          <ac:spMkLst>
            <pc:docMk/>
            <pc:sldMk cId="2102335442" sldId="307"/>
            <ac:spMk id="6" creationId="{7FD49362-6810-4C86-8001-442E6429285C}"/>
          </ac:spMkLst>
        </pc:spChg>
        <pc:spChg chg="ord">
          <ac:chgData name="" userId="37ec9398d1b1bed8" providerId="LiveId" clId="{1AFB58B9-A025-46F2-9912-A2799844E076}" dt="2022-01-31T14:05:10.945" v="7522" actId="166"/>
          <ac:spMkLst>
            <pc:docMk/>
            <pc:sldMk cId="2102335442" sldId="307"/>
            <ac:spMk id="17" creationId="{00000000-0000-0000-0000-000000000000}"/>
          </ac:spMkLst>
        </pc:spChg>
        <pc:picChg chg="add">
          <ac:chgData name="" userId="37ec9398d1b1bed8" providerId="LiveId" clId="{1AFB58B9-A025-46F2-9912-A2799844E076}" dt="2022-01-31T14:08:39.459" v="7562"/>
          <ac:picMkLst>
            <pc:docMk/>
            <pc:sldMk cId="2102335442" sldId="307"/>
            <ac:picMk id="9" creationId="{734ABDBA-657A-4B21-95D6-46F274B5F7AD}"/>
          </ac:picMkLst>
        </pc:picChg>
        <pc:picChg chg="del">
          <ac:chgData name="" userId="37ec9398d1b1bed8" providerId="LiveId" clId="{1AFB58B9-A025-46F2-9912-A2799844E076}" dt="2022-01-31T14:08:37.921" v="7561" actId="478"/>
          <ac:picMkLst>
            <pc:docMk/>
            <pc:sldMk cId="2102335442" sldId="307"/>
            <ac:picMk id="19" creationId="{D3F22F21-6005-4F74-B591-8E5759F456DB}"/>
          </ac:picMkLst>
        </pc:picChg>
        <pc:picChg chg="mod">
          <ac:chgData name="" userId="37ec9398d1b1bed8" providerId="LiveId" clId="{1AFB58B9-A025-46F2-9912-A2799844E076}" dt="2022-01-31T14:05:14.011" v="7523" actId="1076"/>
          <ac:picMkLst>
            <pc:docMk/>
            <pc:sldMk cId="2102335442" sldId="307"/>
            <ac:picMk id="23" creationId="{2A6705AC-548C-4E47-8B85-AB14F9E4A0B3}"/>
          </ac:picMkLst>
        </pc:picChg>
      </pc:sldChg>
      <pc:sldChg chg="addSp delSp modSp modAnim">
        <pc:chgData name="" userId="37ec9398d1b1bed8" providerId="LiveId" clId="{1AFB58B9-A025-46F2-9912-A2799844E076}" dt="2022-01-31T14:09:58.276" v="7618" actId="6549"/>
        <pc:sldMkLst>
          <pc:docMk/>
          <pc:sldMk cId="3897827874" sldId="308"/>
        </pc:sldMkLst>
        <pc:spChg chg="del">
          <ac:chgData name="" userId="37ec9398d1b1bed8" providerId="LiveId" clId="{1AFB58B9-A025-46F2-9912-A2799844E076}" dt="2022-01-31T14:09:45.059" v="7581" actId="478"/>
          <ac:spMkLst>
            <pc:docMk/>
            <pc:sldMk cId="3897827874" sldId="308"/>
            <ac:spMk id="3" creationId="{9B003FC5-C128-46F5-A157-253361D84386}"/>
          </ac:spMkLst>
        </pc:spChg>
        <pc:spChg chg="mod">
          <ac:chgData name="" userId="37ec9398d1b1bed8" providerId="LiveId" clId="{1AFB58B9-A025-46F2-9912-A2799844E076}" dt="2022-01-31T14:09:58.276" v="7618" actId="6549"/>
          <ac:spMkLst>
            <pc:docMk/>
            <pc:sldMk cId="3897827874" sldId="308"/>
            <ac:spMk id="6" creationId="{7FD49362-6810-4C86-8001-442E6429285C}"/>
          </ac:spMkLst>
        </pc:spChg>
        <pc:picChg chg="add del">
          <ac:chgData name="" userId="37ec9398d1b1bed8" providerId="LiveId" clId="{1AFB58B9-A025-46F2-9912-A2799844E076}" dt="2022-01-31T14:09:40.771" v="7580" actId="478"/>
          <ac:picMkLst>
            <pc:docMk/>
            <pc:sldMk cId="3897827874" sldId="308"/>
            <ac:picMk id="23" creationId="{2A6705AC-548C-4E47-8B85-AB14F9E4A0B3}"/>
          </ac:picMkLst>
        </pc:picChg>
      </pc:sldChg>
      <pc:sldChg chg="addSp delSp modSp add modAnim">
        <pc:chgData name="" userId="37ec9398d1b1bed8" providerId="LiveId" clId="{1AFB58B9-A025-46F2-9912-A2799844E076}" dt="2022-01-31T14:22:54.373" v="7749"/>
        <pc:sldMkLst>
          <pc:docMk/>
          <pc:sldMk cId="700906820" sldId="309"/>
        </pc:sldMkLst>
        <pc:spChg chg="del">
          <ac:chgData name="" userId="37ec9398d1b1bed8" providerId="LiveId" clId="{1AFB58B9-A025-46F2-9912-A2799844E076}" dt="2022-01-31T14:10:59.578" v="7625" actId="478"/>
          <ac:spMkLst>
            <pc:docMk/>
            <pc:sldMk cId="700906820" sldId="309"/>
            <ac:spMk id="3" creationId="{9B003FC5-C128-46F5-A157-253361D84386}"/>
          </ac:spMkLst>
        </pc:spChg>
        <pc:spChg chg="mod">
          <ac:chgData name="" userId="37ec9398d1b1bed8" providerId="LiveId" clId="{1AFB58B9-A025-46F2-9912-A2799844E076}" dt="2022-01-31T14:11:20.951" v="7669" actId="6549"/>
          <ac:spMkLst>
            <pc:docMk/>
            <pc:sldMk cId="700906820" sldId="309"/>
            <ac:spMk id="6" creationId="{7FD49362-6810-4C86-8001-442E6429285C}"/>
          </ac:spMkLst>
        </pc:spChg>
        <pc:picChg chg="add mod">
          <ac:chgData name="" userId="37ec9398d1b1bed8" providerId="LiveId" clId="{1AFB58B9-A025-46F2-9912-A2799844E076}" dt="2022-01-31T14:11:31.672" v="7673" actId="1076"/>
          <ac:picMkLst>
            <pc:docMk/>
            <pc:sldMk cId="700906820" sldId="309"/>
            <ac:picMk id="8" creationId="{2FE81896-04AA-4684-9EE2-FD1AC7654969}"/>
          </ac:picMkLst>
        </pc:picChg>
        <pc:picChg chg="mod">
          <ac:chgData name="" userId="37ec9398d1b1bed8" providerId="LiveId" clId="{1AFB58B9-A025-46F2-9912-A2799844E076}" dt="2022-01-31T14:11:32.435" v="7674" actId="1076"/>
          <ac:picMkLst>
            <pc:docMk/>
            <pc:sldMk cId="700906820" sldId="309"/>
            <ac:picMk id="23" creationId="{2A6705AC-548C-4E47-8B85-AB14F9E4A0B3}"/>
          </ac:picMkLst>
        </pc:picChg>
      </pc:sldChg>
      <pc:sldChg chg="addSp delSp modSp delAnim modAnim">
        <pc:chgData name="" userId="37ec9398d1b1bed8" providerId="LiveId" clId="{1AFB58B9-A025-46F2-9912-A2799844E076}" dt="2022-02-01T11:02:56.565" v="8517" actId="171"/>
        <pc:sldMkLst>
          <pc:docMk/>
          <pc:sldMk cId="1977219740" sldId="310"/>
        </pc:sldMkLst>
        <pc:spChg chg="mod ord">
          <ac:chgData name="" userId="37ec9398d1b1bed8" providerId="LiveId" clId="{1AFB58B9-A025-46F2-9912-A2799844E076}" dt="2022-01-31T14:19:05.148" v="7733" actId="1076"/>
          <ac:spMkLst>
            <pc:docMk/>
            <pc:sldMk cId="1977219740" sldId="310"/>
            <ac:spMk id="7" creationId="{00000000-0000-0000-0000-000000000000}"/>
          </ac:spMkLst>
        </pc:spChg>
        <pc:spChg chg="mod ord">
          <ac:chgData name="" userId="37ec9398d1b1bed8" providerId="LiveId" clId="{1AFB58B9-A025-46F2-9912-A2799844E076}" dt="2022-01-31T14:18:59.208" v="7732" actId="1076"/>
          <ac:spMkLst>
            <pc:docMk/>
            <pc:sldMk cId="1977219740" sldId="310"/>
            <ac:spMk id="19" creationId="{9E043509-49F0-4662-BFDA-773951EE6443}"/>
          </ac:spMkLst>
        </pc:spChg>
        <pc:spChg chg="add mod">
          <ac:chgData name="" userId="37ec9398d1b1bed8" providerId="LiveId" clId="{1AFB58B9-A025-46F2-9912-A2799844E076}" dt="2022-01-31T14:13:08.788" v="7683" actId="1076"/>
          <ac:spMkLst>
            <pc:docMk/>
            <pc:sldMk cId="1977219740" sldId="310"/>
            <ac:spMk id="20" creationId="{867361A9-1AD7-4D9C-AFD3-FED56EF0C3AB}"/>
          </ac:spMkLst>
        </pc:spChg>
        <pc:picChg chg="add mod ord">
          <ac:chgData name="" userId="37ec9398d1b1bed8" providerId="LiveId" clId="{1AFB58B9-A025-46F2-9912-A2799844E076}" dt="2022-02-01T11:02:56.565" v="8517" actId="171"/>
          <ac:picMkLst>
            <pc:docMk/>
            <pc:sldMk cId="1977219740" sldId="310"/>
            <ac:picMk id="4" creationId="{395BE902-711E-4BE6-94BB-067D54A600B7}"/>
          </ac:picMkLst>
        </pc:picChg>
        <pc:picChg chg="del mod">
          <ac:chgData name="" userId="37ec9398d1b1bed8" providerId="LiveId" clId="{1AFB58B9-A025-46F2-9912-A2799844E076}" dt="2022-01-31T14:14:27.100" v="7692" actId="478"/>
          <ac:picMkLst>
            <pc:docMk/>
            <pc:sldMk cId="1977219740" sldId="310"/>
            <ac:picMk id="11" creationId="{00000000-0000-0000-0000-000000000000}"/>
          </ac:picMkLst>
        </pc:picChg>
        <pc:picChg chg="mod ord">
          <ac:chgData name="" userId="37ec9398d1b1bed8" providerId="LiveId" clId="{1AFB58B9-A025-46F2-9912-A2799844E076}" dt="2022-02-01T11:02:27.129" v="8510" actId="1076"/>
          <ac:picMkLst>
            <pc:docMk/>
            <pc:sldMk cId="1977219740" sldId="310"/>
            <ac:picMk id="15" creationId="{00000000-0000-0000-0000-000000000000}"/>
          </ac:picMkLst>
        </pc:picChg>
        <pc:picChg chg="add mod">
          <ac:chgData name="" userId="37ec9398d1b1bed8" providerId="LiveId" clId="{1AFB58B9-A025-46F2-9912-A2799844E076}" dt="2022-01-31T14:12:50.132" v="7680" actId="1076"/>
          <ac:picMkLst>
            <pc:docMk/>
            <pc:sldMk cId="1977219740" sldId="310"/>
            <ac:picMk id="16" creationId="{26F92744-0B1F-49DD-A3A6-FA070CA3D24B}"/>
          </ac:picMkLst>
        </pc:picChg>
        <pc:picChg chg="add mod">
          <ac:chgData name="" userId="37ec9398d1b1bed8" providerId="LiveId" clId="{1AFB58B9-A025-46F2-9912-A2799844E076}" dt="2022-01-31T14:13:28.524" v="7687" actId="14100"/>
          <ac:picMkLst>
            <pc:docMk/>
            <pc:sldMk cId="1977219740" sldId="310"/>
            <ac:picMk id="21" creationId="{EE99CF8F-6A39-49E8-A937-650CC50728F6}"/>
          </ac:picMkLst>
        </pc:picChg>
        <pc:picChg chg="add mod">
          <ac:chgData name="" userId="37ec9398d1b1bed8" providerId="LiveId" clId="{1AFB58B9-A025-46F2-9912-A2799844E076}" dt="2022-01-31T14:19:09.044" v="7734" actId="1076"/>
          <ac:picMkLst>
            <pc:docMk/>
            <pc:sldMk cId="1977219740" sldId="310"/>
            <ac:picMk id="22" creationId="{5B91DCE4-2BC5-4014-A42F-360F30A34775}"/>
          </ac:picMkLst>
        </pc:picChg>
        <pc:picChg chg="add del ord">
          <ac:chgData name="" userId="37ec9398d1b1bed8" providerId="LiveId" clId="{1AFB58B9-A025-46F2-9912-A2799844E076}" dt="2022-02-01T10:58:25.329" v="8491" actId="478"/>
          <ac:picMkLst>
            <pc:docMk/>
            <pc:sldMk cId="1977219740" sldId="310"/>
            <ac:picMk id="23" creationId="{6AD63BED-3371-49BB-9AA8-5BC397E30CB2}"/>
          </ac:picMkLst>
        </pc:picChg>
      </pc:sldChg>
      <pc:sldChg chg="modSp">
        <pc:chgData name="" userId="37ec9398d1b1bed8" providerId="LiveId" clId="{1AFB58B9-A025-46F2-9912-A2799844E076}" dt="2022-02-01T10:11:06.338" v="8263" actId="20577"/>
        <pc:sldMkLst>
          <pc:docMk/>
          <pc:sldMk cId="1095629784" sldId="312"/>
        </pc:sldMkLst>
        <pc:spChg chg="mod">
          <ac:chgData name="" userId="37ec9398d1b1bed8" providerId="LiveId" clId="{1AFB58B9-A025-46F2-9912-A2799844E076}" dt="2022-02-01T10:11:06.338" v="8263" actId="20577"/>
          <ac:spMkLst>
            <pc:docMk/>
            <pc:sldMk cId="1095629784" sldId="312"/>
            <ac:spMk id="6" creationId="{7FD49362-6810-4C86-8001-442E6429285C}"/>
          </ac:spMkLst>
        </pc:spChg>
      </pc:sldChg>
      <pc:sldChg chg="modSp">
        <pc:chgData name="" userId="37ec9398d1b1bed8" providerId="LiveId" clId="{1AFB58B9-A025-46F2-9912-A2799844E076}" dt="2022-02-08T15:39:47.164" v="8694" actId="20577"/>
        <pc:sldMkLst>
          <pc:docMk/>
          <pc:sldMk cId="2938237601" sldId="313"/>
        </pc:sldMkLst>
        <pc:spChg chg="mod">
          <ac:chgData name="" userId="37ec9398d1b1bed8" providerId="LiveId" clId="{1AFB58B9-A025-46F2-9912-A2799844E076}" dt="2022-02-08T15:39:47.164" v="8694" actId="20577"/>
          <ac:spMkLst>
            <pc:docMk/>
            <pc:sldMk cId="2938237601" sldId="313"/>
            <ac:spMk id="6" creationId="{7FD49362-6810-4C86-8001-442E6429285C}"/>
          </ac:spMkLst>
        </pc:spChg>
      </pc:sldChg>
      <pc:sldChg chg="add del modAnim">
        <pc:chgData name="" userId="37ec9398d1b1bed8" providerId="LiveId" clId="{1AFB58B9-A025-46F2-9912-A2799844E076}" dt="2022-02-08T16:46:52.230" v="8695" actId="2696"/>
        <pc:sldMkLst>
          <pc:docMk/>
          <pc:sldMk cId="2459261969" sldId="314"/>
        </pc:sldMkLst>
      </pc:sldChg>
      <pc:sldChg chg="modSp add modAnim">
        <pc:chgData name="" userId="37ec9398d1b1bed8" providerId="LiveId" clId="{1AFB58B9-A025-46F2-9912-A2799844E076}" dt="2022-02-01T10:31:44.132" v="8418" actId="6549"/>
        <pc:sldMkLst>
          <pc:docMk/>
          <pc:sldMk cId="2044784078" sldId="315"/>
        </pc:sldMkLst>
        <pc:spChg chg="mod">
          <ac:chgData name="" userId="37ec9398d1b1bed8" providerId="LiveId" clId="{1AFB58B9-A025-46F2-9912-A2799844E076}" dt="2022-02-01T10:31:44.132" v="8418" actId="6549"/>
          <ac:spMkLst>
            <pc:docMk/>
            <pc:sldMk cId="2044784078" sldId="315"/>
            <ac:spMk id="6" creationId="{7FD49362-6810-4C86-8001-442E6429285C}"/>
          </ac:spMkLst>
        </pc:spChg>
      </pc:sldChg>
      <pc:sldChg chg="addSp modSp add modAnim">
        <pc:chgData name="" userId="37ec9398d1b1bed8" providerId="LiveId" clId="{1AFB58B9-A025-46F2-9912-A2799844E076}" dt="2022-02-01T10:47:53.762" v="8468"/>
        <pc:sldMkLst>
          <pc:docMk/>
          <pc:sldMk cId="4214506223" sldId="316"/>
        </pc:sldMkLst>
        <pc:spChg chg="add mod">
          <ac:chgData name="" userId="37ec9398d1b1bed8" providerId="LiveId" clId="{1AFB58B9-A025-46F2-9912-A2799844E076}" dt="2022-02-01T10:45:50.861" v="8449" actId="13822"/>
          <ac:spMkLst>
            <pc:docMk/>
            <pc:sldMk cId="4214506223" sldId="316"/>
            <ac:spMk id="2" creationId="{B1B8693E-A93C-45FB-AB89-48F5DB9C75FD}"/>
          </ac:spMkLst>
        </pc:spChg>
      </pc:sldChg>
    </pc:docChg>
  </pc:docChgLst>
  <pc:docChgLst>
    <pc:chgData name="Bumerang 47th" userId="37ec9398d1b1bed8" providerId="LiveId" clId="{49B41158-230F-4D92-B699-B8A8EAC77C8C}"/>
    <pc:docChg chg="undo custSel addSld modSld sldOrd">
      <pc:chgData name="Bumerang 47th" userId="37ec9398d1b1bed8" providerId="LiveId" clId="{49B41158-230F-4D92-B699-B8A8EAC77C8C}" dt="2022-02-09T10:31:47.944" v="1886" actId="1076"/>
      <pc:docMkLst>
        <pc:docMk/>
      </pc:docMkLst>
      <pc:sldChg chg="addSp modSp mod modAnim">
        <pc:chgData name="Bumerang 47th" userId="37ec9398d1b1bed8" providerId="LiveId" clId="{49B41158-230F-4D92-B699-B8A8EAC77C8C}" dt="2022-01-31T19:20:41.321" v="16"/>
        <pc:sldMkLst>
          <pc:docMk/>
          <pc:sldMk cId="3369574202" sldId="282"/>
        </pc:sldMkLst>
        <pc:picChg chg="add mod">
          <ac:chgData name="Bumerang 47th" userId="37ec9398d1b1bed8" providerId="LiveId" clId="{49B41158-230F-4D92-B699-B8A8EAC77C8C}" dt="2022-01-31T19:19:29.880" v="3" actId="14100"/>
          <ac:picMkLst>
            <pc:docMk/>
            <pc:sldMk cId="3369574202" sldId="282"/>
            <ac:picMk id="3" creationId="{558F1BDE-5E60-4233-94A3-1F26F886474A}"/>
          </ac:picMkLst>
        </pc:picChg>
        <pc:picChg chg="add mod">
          <ac:chgData name="Bumerang 47th" userId="37ec9398d1b1bed8" providerId="LiveId" clId="{49B41158-230F-4D92-B699-B8A8EAC77C8C}" dt="2022-01-31T19:19:54.020" v="9" actId="1076"/>
          <ac:picMkLst>
            <pc:docMk/>
            <pc:sldMk cId="3369574202" sldId="282"/>
            <ac:picMk id="5" creationId="{3538B6FF-1848-4485-A39A-D72821A5E789}"/>
          </ac:picMkLst>
        </pc:picChg>
      </pc:sldChg>
      <pc:sldChg chg="delSp modSp mod modAnim">
        <pc:chgData name="Bumerang 47th" userId="37ec9398d1b1bed8" providerId="LiveId" clId="{49B41158-230F-4D92-B699-B8A8EAC77C8C}" dt="2022-02-08T20:50:54.433" v="1873" actId="1076"/>
        <pc:sldMkLst>
          <pc:docMk/>
          <pc:sldMk cId="884129479" sldId="284"/>
        </pc:sldMkLst>
        <pc:spChg chg="del">
          <ac:chgData name="Bumerang 47th" userId="37ec9398d1b1bed8" providerId="LiveId" clId="{49B41158-230F-4D92-B699-B8A8EAC77C8C}" dt="2022-02-08T20:47:14.346" v="1779" actId="478"/>
          <ac:spMkLst>
            <pc:docMk/>
            <pc:sldMk cId="884129479" sldId="284"/>
            <ac:spMk id="3" creationId="{93BFF77E-6114-4F5C-A070-2DBDE5DAA175}"/>
          </ac:spMkLst>
        </pc:spChg>
        <pc:spChg chg="mod">
          <ac:chgData name="Bumerang 47th" userId="37ec9398d1b1bed8" providerId="LiveId" clId="{49B41158-230F-4D92-B699-B8A8EAC77C8C}" dt="2022-02-08T20:50:50.291" v="1872" actId="1076"/>
          <ac:spMkLst>
            <pc:docMk/>
            <pc:sldMk cId="884129479" sldId="284"/>
            <ac:spMk id="6" creationId="{7FD49362-6810-4C86-8001-442E6429285C}"/>
          </ac:spMkLst>
        </pc:spChg>
        <pc:picChg chg="mod">
          <ac:chgData name="Bumerang 47th" userId="37ec9398d1b1bed8" providerId="LiveId" clId="{49B41158-230F-4D92-B699-B8A8EAC77C8C}" dt="2022-02-08T20:50:54.433" v="1873" actId="1076"/>
          <ac:picMkLst>
            <pc:docMk/>
            <pc:sldMk cId="884129479" sldId="284"/>
            <ac:picMk id="23" creationId="{2A6705AC-548C-4E47-8B85-AB14F9E4A0B3}"/>
          </ac:picMkLst>
        </pc:picChg>
      </pc:sldChg>
      <pc:sldChg chg="addSp delSp modSp mod modAnim">
        <pc:chgData name="Bumerang 47th" userId="37ec9398d1b1bed8" providerId="LiveId" clId="{49B41158-230F-4D92-B699-B8A8EAC77C8C}" dt="2022-01-31T20:22:44.143" v="536" actId="1440"/>
        <pc:sldMkLst>
          <pc:docMk/>
          <pc:sldMk cId="2293642395" sldId="286"/>
        </pc:sldMkLst>
        <pc:spChg chg="del">
          <ac:chgData name="Bumerang 47th" userId="37ec9398d1b1bed8" providerId="LiveId" clId="{49B41158-230F-4D92-B699-B8A8EAC77C8C}" dt="2022-01-31T20:21:27.261" v="431" actId="478"/>
          <ac:spMkLst>
            <pc:docMk/>
            <pc:sldMk cId="2293642395" sldId="286"/>
            <ac:spMk id="3" creationId="{ECCC463A-AE6D-4726-81F1-6436B8B7DA31}"/>
          </ac:spMkLst>
        </pc:spChg>
        <pc:spChg chg="mod">
          <ac:chgData name="Bumerang 47th" userId="37ec9398d1b1bed8" providerId="LiveId" clId="{49B41158-230F-4D92-B699-B8A8EAC77C8C}" dt="2022-01-31T20:22:05.525" v="531" actId="6549"/>
          <ac:spMkLst>
            <pc:docMk/>
            <pc:sldMk cId="2293642395" sldId="286"/>
            <ac:spMk id="6" creationId="{7FD49362-6810-4C86-8001-442E6429285C}"/>
          </ac:spMkLst>
        </pc:spChg>
        <pc:picChg chg="add mod">
          <ac:chgData name="Bumerang 47th" userId="37ec9398d1b1bed8" providerId="LiveId" clId="{49B41158-230F-4D92-B699-B8A8EAC77C8C}" dt="2022-01-31T20:22:44.143" v="536" actId="1440"/>
          <ac:picMkLst>
            <pc:docMk/>
            <pc:sldMk cId="2293642395" sldId="286"/>
            <ac:picMk id="4" creationId="{4A735575-4C69-4232-95D5-6473B5A6FF85}"/>
          </ac:picMkLst>
        </pc:picChg>
      </pc:sldChg>
      <pc:sldChg chg="modSp mod modAnim">
        <pc:chgData name="Bumerang 47th" userId="37ec9398d1b1bed8" providerId="LiveId" clId="{49B41158-230F-4D92-B699-B8A8EAC77C8C}" dt="2022-02-02T15:00:27.777" v="1518" actId="1076"/>
        <pc:sldMkLst>
          <pc:docMk/>
          <pc:sldMk cId="3519129150" sldId="287"/>
        </pc:sldMkLst>
        <pc:spChg chg="mod">
          <ac:chgData name="Bumerang 47th" userId="37ec9398d1b1bed8" providerId="LiveId" clId="{49B41158-230F-4D92-B699-B8A8EAC77C8C}" dt="2022-02-02T15:00:27.777" v="1518" actId="1076"/>
          <ac:spMkLst>
            <pc:docMk/>
            <pc:sldMk cId="3519129150" sldId="287"/>
            <ac:spMk id="6" creationId="{7FD49362-6810-4C86-8001-442E6429285C}"/>
          </ac:spMkLst>
        </pc:spChg>
      </pc:sldChg>
      <pc:sldChg chg="delSp mod modAnim">
        <pc:chgData name="Bumerang 47th" userId="37ec9398d1b1bed8" providerId="LiveId" clId="{49B41158-230F-4D92-B699-B8A8EAC77C8C}" dt="2022-01-31T19:22:21.882" v="25" actId="478"/>
        <pc:sldMkLst>
          <pc:docMk/>
          <pc:sldMk cId="2263257675" sldId="289"/>
        </pc:sldMkLst>
        <pc:spChg chg="del">
          <ac:chgData name="Bumerang 47th" userId="37ec9398d1b1bed8" providerId="LiveId" clId="{49B41158-230F-4D92-B699-B8A8EAC77C8C}" dt="2022-01-31T19:22:21.882" v="25" actId="478"/>
          <ac:spMkLst>
            <pc:docMk/>
            <pc:sldMk cId="2263257675" sldId="289"/>
            <ac:spMk id="3" creationId="{8615BCA5-08FF-4495-82B4-6CC3CC3FA73F}"/>
          </ac:spMkLst>
        </pc:spChg>
      </pc:sldChg>
      <pc:sldChg chg="modAnim">
        <pc:chgData name="Bumerang 47th" userId="37ec9398d1b1bed8" providerId="LiveId" clId="{49B41158-230F-4D92-B699-B8A8EAC77C8C}" dt="2022-01-31T19:22:36.575" v="26"/>
        <pc:sldMkLst>
          <pc:docMk/>
          <pc:sldMk cId="82068589" sldId="290"/>
        </pc:sldMkLst>
      </pc:sldChg>
      <pc:sldChg chg="addSp delSp modSp mod ord modAnim">
        <pc:chgData name="Bumerang 47th" userId="37ec9398d1b1bed8" providerId="LiveId" clId="{49B41158-230F-4D92-B699-B8A8EAC77C8C}" dt="2022-01-31T21:15:12.992" v="1030"/>
        <pc:sldMkLst>
          <pc:docMk/>
          <pc:sldMk cId="3837595851" sldId="292"/>
        </pc:sldMkLst>
        <pc:spChg chg="del">
          <ac:chgData name="Bumerang 47th" userId="37ec9398d1b1bed8" providerId="LiveId" clId="{49B41158-230F-4D92-B699-B8A8EAC77C8C}" dt="2022-01-31T21:13:26.641" v="1020" actId="478"/>
          <ac:spMkLst>
            <pc:docMk/>
            <pc:sldMk cId="3837595851" sldId="292"/>
            <ac:spMk id="3" creationId="{EE2FA8BB-26BA-48D5-BA45-B3EE00FBC42C}"/>
          </ac:spMkLst>
        </pc:spChg>
        <pc:picChg chg="add mod">
          <ac:chgData name="Bumerang 47th" userId="37ec9398d1b1bed8" providerId="LiveId" clId="{49B41158-230F-4D92-B699-B8A8EAC77C8C}" dt="2022-01-31T21:14:20.611" v="1027" actId="1076"/>
          <ac:picMkLst>
            <pc:docMk/>
            <pc:sldMk cId="3837595851" sldId="292"/>
            <ac:picMk id="4" creationId="{07B2085C-175B-4CD8-8E83-1040CC411835}"/>
          </ac:picMkLst>
        </pc:picChg>
      </pc:sldChg>
      <pc:sldChg chg="delSp mod modAnim">
        <pc:chgData name="Bumerang 47th" userId="37ec9398d1b1bed8" providerId="LiveId" clId="{49B41158-230F-4D92-B699-B8A8EAC77C8C}" dt="2022-01-31T21:06:11.930" v="1010" actId="478"/>
        <pc:sldMkLst>
          <pc:docMk/>
          <pc:sldMk cId="1200334958" sldId="293"/>
        </pc:sldMkLst>
        <pc:spChg chg="del">
          <ac:chgData name="Bumerang 47th" userId="37ec9398d1b1bed8" providerId="LiveId" clId="{49B41158-230F-4D92-B699-B8A8EAC77C8C}" dt="2022-01-31T21:06:11.930" v="1010" actId="478"/>
          <ac:spMkLst>
            <pc:docMk/>
            <pc:sldMk cId="1200334958" sldId="293"/>
            <ac:spMk id="3" creationId="{69A3C636-F753-43E7-810A-E9F8B99E597E}"/>
          </ac:spMkLst>
        </pc:spChg>
      </pc:sldChg>
      <pc:sldChg chg="delSp mod modAnim">
        <pc:chgData name="Bumerang 47th" userId="37ec9398d1b1bed8" providerId="LiveId" clId="{49B41158-230F-4D92-B699-B8A8EAC77C8C}" dt="2022-01-31T21:06:06.890" v="1009" actId="478"/>
        <pc:sldMkLst>
          <pc:docMk/>
          <pc:sldMk cId="2852423983" sldId="294"/>
        </pc:sldMkLst>
        <pc:spChg chg="del">
          <ac:chgData name="Bumerang 47th" userId="37ec9398d1b1bed8" providerId="LiveId" clId="{49B41158-230F-4D92-B699-B8A8EAC77C8C}" dt="2022-01-31T21:06:06.890" v="1009" actId="478"/>
          <ac:spMkLst>
            <pc:docMk/>
            <pc:sldMk cId="2852423983" sldId="294"/>
            <ac:spMk id="3" creationId="{993315D3-52C1-428D-9B8D-42D660204ED3}"/>
          </ac:spMkLst>
        </pc:spChg>
      </pc:sldChg>
      <pc:sldChg chg="addSp delSp modSp mod">
        <pc:chgData name="Bumerang 47th" userId="37ec9398d1b1bed8" providerId="LiveId" clId="{49B41158-230F-4D92-B699-B8A8EAC77C8C}" dt="2022-01-31T21:18:15.662" v="1108" actId="20577"/>
        <pc:sldMkLst>
          <pc:docMk/>
          <pc:sldMk cId="2259618832" sldId="295"/>
        </pc:sldMkLst>
        <pc:spChg chg="add del mod">
          <ac:chgData name="Bumerang 47th" userId="37ec9398d1b1bed8" providerId="LiveId" clId="{49B41158-230F-4D92-B699-B8A8EAC77C8C}" dt="2022-01-31T20:37:00.772" v="685" actId="478"/>
          <ac:spMkLst>
            <pc:docMk/>
            <pc:sldMk cId="2259618832" sldId="295"/>
            <ac:spMk id="3" creationId="{C354B002-666F-4878-9B99-6C109E2CAF60}"/>
          </ac:spMkLst>
        </pc:spChg>
        <pc:spChg chg="add mod">
          <ac:chgData name="Bumerang 47th" userId="37ec9398d1b1bed8" providerId="LiveId" clId="{49B41158-230F-4D92-B699-B8A8EAC77C8C}" dt="2022-01-31T20:38:07.613" v="708" actId="6549"/>
          <ac:spMkLst>
            <pc:docMk/>
            <pc:sldMk cId="2259618832" sldId="295"/>
            <ac:spMk id="12" creationId="{DE9B603D-1406-493E-87F8-FE3F054C5BF5}"/>
          </ac:spMkLst>
        </pc:spChg>
        <pc:graphicFrameChg chg="mod modGraphic">
          <ac:chgData name="Bumerang 47th" userId="37ec9398d1b1bed8" providerId="LiveId" clId="{49B41158-230F-4D92-B699-B8A8EAC77C8C}" dt="2022-01-31T21:18:15.662" v="1108" actId="20577"/>
          <ac:graphicFrameMkLst>
            <pc:docMk/>
            <pc:sldMk cId="2259618832" sldId="295"/>
            <ac:graphicFrameMk id="15" creationId="{ED5B9514-C8FF-41E2-91D5-1C7786BDF1FE}"/>
          </ac:graphicFrameMkLst>
        </pc:graphicFrameChg>
        <pc:picChg chg="del">
          <ac:chgData name="Bumerang 47th" userId="37ec9398d1b1bed8" providerId="LiveId" clId="{49B41158-230F-4D92-B699-B8A8EAC77C8C}" dt="2022-01-31T20:36:57.591" v="684" actId="478"/>
          <ac:picMkLst>
            <pc:docMk/>
            <pc:sldMk cId="2259618832" sldId="295"/>
            <ac:picMk id="5" creationId="{AAE756B3-6FDB-4980-840F-B7B14DAB0B7F}"/>
          </ac:picMkLst>
        </pc:picChg>
        <pc:picChg chg="add mod ord">
          <ac:chgData name="Bumerang 47th" userId="37ec9398d1b1bed8" providerId="LiveId" clId="{49B41158-230F-4D92-B699-B8A8EAC77C8C}" dt="2022-01-31T20:37:39.500" v="695" actId="171"/>
          <ac:picMkLst>
            <pc:docMk/>
            <pc:sldMk cId="2259618832" sldId="295"/>
            <ac:picMk id="6" creationId="{4165DD6F-AF91-448B-8DD9-097465F404F1}"/>
          </ac:picMkLst>
        </pc:picChg>
        <pc:picChg chg="mod">
          <ac:chgData name="Bumerang 47th" userId="37ec9398d1b1bed8" providerId="LiveId" clId="{49B41158-230F-4D92-B699-B8A8EAC77C8C}" dt="2022-01-31T21:17:03.550" v="1078" actId="1076"/>
          <ac:picMkLst>
            <pc:docMk/>
            <pc:sldMk cId="2259618832" sldId="295"/>
            <ac:picMk id="23" creationId="{2A6705AC-548C-4E47-8B85-AB14F9E4A0B3}"/>
          </ac:picMkLst>
        </pc:picChg>
      </pc:sldChg>
      <pc:sldChg chg="addSp delSp modSp mod">
        <pc:chgData name="Bumerang 47th" userId="37ec9398d1b1bed8" providerId="LiveId" clId="{49B41158-230F-4D92-B699-B8A8EAC77C8C}" dt="2022-01-31T21:03:51.212" v="963" actId="1076"/>
        <pc:sldMkLst>
          <pc:docMk/>
          <pc:sldMk cId="263899709" sldId="296"/>
        </pc:sldMkLst>
        <pc:spChg chg="add del mod">
          <ac:chgData name="Bumerang 47th" userId="37ec9398d1b1bed8" providerId="LiveId" clId="{49B41158-230F-4D92-B699-B8A8EAC77C8C}" dt="2022-01-31T20:33:33.489" v="676" actId="478"/>
          <ac:spMkLst>
            <pc:docMk/>
            <pc:sldMk cId="263899709" sldId="296"/>
            <ac:spMk id="3" creationId="{7A40DB2A-91E1-4D2D-A9E5-D261482104AF}"/>
          </ac:spMkLst>
        </pc:spChg>
        <pc:spChg chg="add mod">
          <ac:chgData name="Bumerang 47th" userId="37ec9398d1b1bed8" providerId="LiveId" clId="{49B41158-230F-4D92-B699-B8A8EAC77C8C}" dt="2022-01-31T20:38:17.651" v="709"/>
          <ac:spMkLst>
            <pc:docMk/>
            <pc:sldMk cId="263899709" sldId="296"/>
            <ac:spMk id="12" creationId="{987FC2E8-0A11-4DE7-BB3D-A8E46F54041D}"/>
          </ac:spMkLst>
        </pc:spChg>
        <pc:graphicFrameChg chg="mod modGraphic">
          <ac:chgData name="Bumerang 47th" userId="37ec9398d1b1bed8" providerId="LiveId" clId="{49B41158-230F-4D92-B699-B8A8EAC77C8C}" dt="2022-01-31T21:03:51.212" v="963" actId="1076"/>
          <ac:graphicFrameMkLst>
            <pc:docMk/>
            <pc:sldMk cId="263899709" sldId="296"/>
            <ac:graphicFrameMk id="15" creationId="{ED5B9514-C8FF-41E2-91D5-1C7786BDF1FE}"/>
          </ac:graphicFrameMkLst>
        </pc:graphicFrameChg>
        <pc:picChg chg="del">
          <ac:chgData name="Bumerang 47th" userId="37ec9398d1b1bed8" providerId="LiveId" clId="{49B41158-230F-4D92-B699-B8A8EAC77C8C}" dt="2022-01-31T20:33:28.947" v="675" actId="478"/>
          <ac:picMkLst>
            <pc:docMk/>
            <pc:sldMk cId="263899709" sldId="296"/>
            <ac:picMk id="5" creationId="{AAE756B3-6FDB-4980-840F-B7B14DAB0B7F}"/>
          </ac:picMkLst>
        </pc:picChg>
        <pc:picChg chg="add mod ord">
          <ac:chgData name="Bumerang 47th" userId="37ec9398d1b1bed8" providerId="LiveId" clId="{49B41158-230F-4D92-B699-B8A8EAC77C8C}" dt="2022-01-31T21:03:39.267" v="962" actId="14100"/>
          <ac:picMkLst>
            <pc:docMk/>
            <pc:sldMk cId="263899709" sldId="296"/>
            <ac:picMk id="6" creationId="{C28CBA4F-1162-433E-ABCB-92D5524C4E70}"/>
          </ac:picMkLst>
        </pc:picChg>
        <pc:picChg chg="mod">
          <ac:chgData name="Bumerang 47th" userId="37ec9398d1b1bed8" providerId="LiveId" clId="{49B41158-230F-4D92-B699-B8A8EAC77C8C}" dt="2022-01-31T20:38:21.758" v="711" actId="1076"/>
          <ac:picMkLst>
            <pc:docMk/>
            <pc:sldMk cId="263899709" sldId="296"/>
            <ac:picMk id="23" creationId="{2A6705AC-548C-4E47-8B85-AB14F9E4A0B3}"/>
          </ac:picMkLst>
        </pc:picChg>
      </pc:sldChg>
      <pc:sldChg chg="delSp modSp mod modAnim">
        <pc:chgData name="Bumerang 47th" userId="37ec9398d1b1bed8" providerId="LiveId" clId="{49B41158-230F-4D92-B699-B8A8EAC77C8C}" dt="2022-01-31T20:40:53" v="724" actId="20577"/>
        <pc:sldMkLst>
          <pc:docMk/>
          <pc:sldMk cId="3407141089" sldId="302"/>
        </pc:sldMkLst>
        <pc:spChg chg="del">
          <ac:chgData name="Bumerang 47th" userId="37ec9398d1b1bed8" providerId="LiveId" clId="{49B41158-230F-4D92-B699-B8A8EAC77C8C}" dt="2022-01-31T20:40:39.783" v="712" actId="478"/>
          <ac:spMkLst>
            <pc:docMk/>
            <pc:sldMk cId="3407141089" sldId="302"/>
            <ac:spMk id="3" creationId="{50FBA6C4-60F0-4797-8CA7-D74861A5ADFF}"/>
          </ac:spMkLst>
        </pc:spChg>
        <pc:spChg chg="mod">
          <ac:chgData name="Bumerang 47th" userId="37ec9398d1b1bed8" providerId="LiveId" clId="{49B41158-230F-4D92-B699-B8A8EAC77C8C}" dt="2022-01-31T20:40:53" v="724" actId="20577"/>
          <ac:spMkLst>
            <pc:docMk/>
            <pc:sldMk cId="3407141089" sldId="302"/>
            <ac:spMk id="6" creationId="{7FD49362-6810-4C86-8001-442E6429285C}"/>
          </ac:spMkLst>
        </pc:spChg>
      </pc:sldChg>
      <pc:sldChg chg="addSp delSp modSp mod delAnim modAnim">
        <pc:chgData name="Bumerang 47th" userId="37ec9398d1b1bed8" providerId="LiveId" clId="{49B41158-230F-4D92-B699-B8A8EAC77C8C}" dt="2022-01-31T21:08:05.687" v="1018" actId="14100"/>
        <pc:sldMkLst>
          <pc:docMk/>
          <pc:sldMk cId="2949176583" sldId="303"/>
        </pc:sldMkLst>
        <pc:spChg chg="del">
          <ac:chgData name="Bumerang 47th" userId="37ec9398d1b1bed8" providerId="LiveId" clId="{49B41158-230F-4D92-B699-B8A8EAC77C8C}" dt="2022-01-31T19:25:37.419" v="47" actId="478"/>
          <ac:spMkLst>
            <pc:docMk/>
            <pc:sldMk cId="2949176583" sldId="303"/>
            <ac:spMk id="5" creationId="{62669164-D9C4-4672-A7AE-8CCA8BDE0F98}"/>
          </ac:spMkLst>
        </pc:spChg>
        <pc:spChg chg="del mod">
          <ac:chgData name="Bumerang 47th" userId="37ec9398d1b1bed8" providerId="LiveId" clId="{49B41158-230F-4D92-B699-B8A8EAC77C8C}" dt="2022-01-31T19:27:18.757" v="49" actId="478"/>
          <ac:spMkLst>
            <pc:docMk/>
            <pc:sldMk cId="2949176583" sldId="303"/>
            <ac:spMk id="6" creationId="{7FD49362-6810-4C86-8001-442E6429285C}"/>
          </ac:spMkLst>
        </pc:spChg>
        <pc:spChg chg="add del mod">
          <ac:chgData name="Bumerang 47th" userId="37ec9398d1b1bed8" providerId="LiveId" clId="{49B41158-230F-4D92-B699-B8A8EAC77C8C}" dt="2022-01-31T19:33:44.772" v="81" actId="478"/>
          <ac:spMkLst>
            <pc:docMk/>
            <pc:sldMk cId="2949176583" sldId="303"/>
            <ac:spMk id="7" creationId="{402DC1B0-EAC9-4959-B5D1-094DDE031250}"/>
          </ac:spMkLst>
        </pc:spChg>
        <pc:spChg chg="add mod">
          <ac:chgData name="Bumerang 47th" userId="37ec9398d1b1bed8" providerId="LiveId" clId="{49B41158-230F-4D92-B699-B8A8EAC77C8C}" dt="2022-01-31T19:30:27.967" v="69" actId="1076"/>
          <ac:spMkLst>
            <pc:docMk/>
            <pc:sldMk cId="2949176583" sldId="303"/>
            <ac:spMk id="8" creationId="{E6077697-A6E0-49E1-8521-DE080D6079AA}"/>
          </ac:spMkLst>
        </pc:spChg>
        <pc:spChg chg="add mod">
          <ac:chgData name="Bumerang 47th" userId="37ec9398d1b1bed8" providerId="LiveId" clId="{49B41158-230F-4D92-B699-B8A8EAC77C8C}" dt="2022-01-31T20:07:32.341" v="344" actId="1076"/>
          <ac:spMkLst>
            <pc:docMk/>
            <pc:sldMk cId="2949176583" sldId="303"/>
            <ac:spMk id="9" creationId="{8EB4967D-8734-4AF5-8DE2-2BCA3FD17EA4}"/>
          </ac:spMkLst>
        </pc:spChg>
        <pc:spChg chg="add mod">
          <ac:chgData name="Bumerang 47th" userId="37ec9398d1b1bed8" providerId="LiveId" clId="{49B41158-230F-4D92-B699-B8A8EAC77C8C}" dt="2022-01-31T19:27:50.130" v="55" actId="6549"/>
          <ac:spMkLst>
            <pc:docMk/>
            <pc:sldMk cId="2949176583" sldId="303"/>
            <ac:spMk id="12" creationId="{09A91F7F-B356-41E3-9B1C-B14D4830810B}"/>
          </ac:spMkLst>
        </pc:spChg>
        <pc:spChg chg="add del mod">
          <ac:chgData name="Bumerang 47th" userId="37ec9398d1b1bed8" providerId="LiveId" clId="{49B41158-230F-4D92-B699-B8A8EAC77C8C}" dt="2022-01-31T19:33:45.884" v="82" actId="478"/>
          <ac:spMkLst>
            <pc:docMk/>
            <pc:sldMk cId="2949176583" sldId="303"/>
            <ac:spMk id="14" creationId="{B73D32E3-6F3B-4679-BE58-1F88A3A3992E}"/>
          </ac:spMkLst>
        </pc:spChg>
        <pc:spChg chg="add del mod">
          <ac:chgData name="Bumerang 47th" userId="37ec9398d1b1bed8" providerId="LiveId" clId="{49B41158-230F-4D92-B699-B8A8EAC77C8C}" dt="2022-01-31T19:33:47.268" v="83" actId="478"/>
          <ac:spMkLst>
            <pc:docMk/>
            <pc:sldMk cId="2949176583" sldId="303"/>
            <ac:spMk id="15" creationId="{82028D61-3B7E-4B21-8ECB-21F4B8CD8EF1}"/>
          </ac:spMkLst>
        </pc:spChg>
        <pc:spChg chg="add mod">
          <ac:chgData name="Bumerang 47th" userId="37ec9398d1b1bed8" providerId="LiveId" clId="{49B41158-230F-4D92-B699-B8A8EAC77C8C}" dt="2022-01-31T19:35:16.175" v="103" actId="1076"/>
          <ac:spMkLst>
            <pc:docMk/>
            <pc:sldMk cId="2949176583" sldId="303"/>
            <ac:spMk id="18" creationId="{66127D44-E337-4C6B-A426-2104D61437F0}"/>
          </ac:spMkLst>
        </pc:spChg>
        <pc:spChg chg="add mod">
          <ac:chgData name="Bumerang 47th" userId="37ec9398d1b1bed8" providerId="LiveId" clId="{49B41158-230F-4D92-B699-B8A8EAC77C8C}" dt="2022-01-31T19:35:28.620" v="106" actId="1076"/>
          <ac:spMkLst>
            <pc:docMk/>
            <pc:sldMk cId="2949176583" sldId="303"/>
            <ac:spMk id="19" creationId="{59FA5C1C-F90F-4909-932F-EBDC967A793F}"/>
          </ac:spMkLst>
        </pc:spChg>
        <pc:spChg chg="add mod">
          <ac:chgData name="Bumerang 47th" userId="37ec9398d1b1bed8" providerId="LiveId" clId="{49B41158-230F-4D92-B699-B8A8EAC77C8C}" dt="2022-01-31T20:18:28.612" v="429" actId="1076"/>
          <ac:spMkLst>
            <pc:docMk/>
            <pc:sldMk cId="2949176583" sldId="303"/>
            <ac:spMk id="20" creationId="{FFA83FE5-C85A-4A2D-81C9-5BCD0BE54073}"/>
          </ac:spMkLst>
        </pc:spChg>
        <pc:spChg chg="add mod">
          <ac:chgData name="Bumerang 47th" userId="37ec9398d1b1bed8" providerId="LiveId" clId="{49B41158-230F-4D92-B699-B8A8EAC77C8C}" dt="2022-01-31T20:17:53.784" v="423" actId="6549"/>
          <ac:spMkLst>
            <pc:docMk/>
            <pc:sldMk cId="2949176583" sldId="303"/>
            <ac:spMk id="39" creationId="{F557630A-23A2-49FF-8D86-6FC07FB0B81A}"/>
          </ac:spMkLst>
        </pc:spChg>
        <pc:graphicFrameChg chg="add mod">
          <ac:chgData name="Bumerang 47th" userId="37ec9398d1b1bed8" providerId="LiveId" clId="{49B41158-230F-4D92-B699-B8A8EAC77C8C}" dt="2022-01-31T19:27:27.517" v="53" actId="1076"/>
          <ac:graphicFrameMkLst>
            <pc:docMk/>
            <pc:sldMk cId="2949176583" sldId="303"/>
            <ac:graphicFrameMk id="3" creationId="{75F0FC4C-DBEA-4BF6-9847-9EB84BEA32E9}"/>
          </ac:graphicFrameMkLst>
        </pc:graphicFrameChg>
        <pc:picChg chg="add mod">
          <ac:chgData name="Bumerang 47th" userId="37ec9398d1b1bed8" providerId="LiveId" clId="{49B41158-230F-4D92-B699-B8A8EAC77C8C}" dt="2022-01-31T19:56:06.250" v="282" actId="1076"/>
          <ac:picMkLst>
            <pc:docMk/>
            <pc:sldMk cId="2949176583" sldId="303"/>
            <ac:picMk id="13" creationId="{653BF208-A15B-47FB-8AAC-F0E62F5DF23E}"/>
          </ac:picMkLst>
        </pc:picChg>
        <pc:picChg chg="add del mod">
          <ac:chgData name="Bumerang 47th" userId="37ec9398d1b1bed8" providerId="LiveId" clId="{49B41158-230F-4D92-B699-B8A8EAC77C8C}" dt="2022-01-31T19:47:09.392" v="173" actId="478"/>
          <ac:picMkLst>
            <pc:docMk/>
            <pc:sldMk cId="2949176583" sldId="303"/>
            <ac:picMk id="21" creationId="{D7B51FA8-2A33-490D-813B-51596500FB28}"/>
          </ac:picMkLst>
        </pc:picChg>
        <pc:picChg chg="add mod">
          <ac:chgData name="Bumerang 47th" userId="37ec9398d1b1bed8" providerId="LiveId" clId="{49B41158-230F-4D92-B699-B8A8EAC77C8C}" dt="2022-01-31T19:56:22.549" v="284" actId="1076"/>
          <ac:picMkLst>
            <pc:docMk/>
            <pc:sldMk cId="2949176583" sldId="303"/>
            <ac:picMk id="22" creationId="{FB8B17D9-2542-4984-8890-26AB684B970B}"/>
          </ac:picMkLst>
        </pc:picChg>
        <pc:picChg chg="mod">
          <ac:chgData name="Bumerang 47th" userId="37ec9398d1b1bed8" providerId="LiveId" clId="{49B41158-230F-4D92-B699-B8A8EAC77C8C}" dt="2022-01-31T21:07:39.157" v="1013" actId="14100"/>
          <ac:picMkLst>
            <pc:docMk/>
            <pc:sldMk cId="2949176583" sldId="303"/>
            <ac:picMk id="23" creationId="{2A6705AC-548C-4E47-8B85-AB14F9E4A0B3}"/>
          </ac:picMkLst>
        </pc:picChg>
        <pc:picChg chg="add mod">
          <ac:chgData name="Bumerang 47th" userId="37ec9398d1b1bed8" providerId="LiveId" clId="{49B41158-230F-4D92-B699-B8A8EAC77C8C}" dt="2022-01-31T19:56:46.264" v="287" actId="1076"/>
          <ac:picMkLst>
            <pc:docMk/>
            <pc:sldMk cId="2949176583" sldId="303"/>
            <ac:picMk id="24" creationId="{A65F2CDB-2850-4E2E-8F43-F36BAB279E8B}"/>
          </ac:picMkLst>
        </pc:picChg>
        <pc:picChg chg="add del mod">
          <ac:chgData name="Bumerang 47th" userId="37ec9398d1b1bed8" providerId="LiveId" clId="{49B41158-230F-4D92-B699-B8A8EAC77C8C}" dt="2022-01-31T19:47:12.832" v="177" actId="478"/>
          <ac:picMkLst>
            <pc:docMk/>
            <pc:sldMk cId="2949176583" sldId="303"/>
            <ac:picMk id="25" creationId="{2ACFA201-1605-4C8C-A42F-70241935F631}"/>
          </ac:picMkLst>
        </pc:picChg>
        <pc:picChg chg="add del mod">
          <ac:chgData name="Bumerang 47th" userId="37ec9398d1b1bed8" providerId="LiveId" clId="{49B41158-230F-4D92-B699-B8A8EAC77C8C}" dt="2022-01-31T19:47:11.280" v="175" actId="478"/>
          <ac:picMkLst>
            <pc:docMk/>
            <pc:sldMk cId="2949176583" sldId="303"/>
            <ac:picMk id="26" creationId="{37CE5F3E-2F58-4731-ACAA-0D6B4D946594}"/>
          </ac:picMkLst>
        </pc:picChg>
        <pc:picChg chg="add del mod">
          <ac:chgData name="Bumerang 47th" userId="37ec9398d1b1bed8" providerId="LiveId" clId="{49B41158-230F-4D92-B699-B8A8EAC77C8C}" dt="2022-01-31T19:47:08.248" v="172" actId="478"/>
          <ac:picMkLst>
            <pc:docMk/>
            <pc:sldMk cId="2949176583" sldId="303"/>
            <ac:picMk id="27" creationId="{7BEFE40E-FA04-4BD2-B301-41953CCE6D79}"/>
          </ac:picMkLst>
        </pc:picChg>
        <pc:picChg chg="add del mod">
          <ac:chgData name="Bumerang 47th" userId="37ec9398d1b1bed8" providerId="LiveId" clId="{49B41158-230F-4D92-B699-B8A8EAC77C8C}" dt="2022-01-31T19:47:06.520" v="171" actId="478"/>
          <ac:picMkLst>
            <pc:docMk/>
            <pc:sldMk cId="2949176583" sldId="303"/>
            <ac:picMk id="28" creationId="{E6DBCB03-90ED-492F-AA74-2A57A72F75D5}"/>
          </ac:picMkLst>
        </pc:picChg>
        <pc:picChg chg="add del mod">
          <ac:chgData name="Bumerang 47th" userId="37ec9398d1b1bed8" providerId="LiveId" clId="{49B41158-230F-4D92-B699-B8A8EAC77C8C}" dt="2022-01-31T19:47:14.208" v="179" actId="478"/>
          <ac:picMkLst>
            <pc:docMk/>
            <pc:sldMk cId="2949176583" sldId="303"/>
            <ac:picMk id="29" creationId="{DB6B92AD-368D-4C27-A881-651EA3E5A3AC}"/>
          </ac:picMkLst>
        </pc:picChg>
        <pc:picChg chg="add del mod">
          <ac:chgData name="Bumerang 47th" userId="37ec9398d1b1bed8" providerId="LiveId" clId="{49B41158-230F-4D92-B699-B8A8EAC77C8C}" dt="2022-01-31T19:47:13.449" v="178" actId="478"/>
          <ac:picMkLst>
            <pc:docMk/>
            <pc:sldMk cId="2949176583" sldId="303"/>
            <ac:picMk id="30" creationId="{52CE73D9-A7F9-4C17-9159-B292EB5F343B}"/>
          </ac:picMkLst>
        </pc:picChg>
        <pc:picChg chg="add del mod">
          <ac:chgData name="Bumerang 47th" userId="37ec9398d1b1bed8" providerId="LiveId" clId="{49B41158-230F-4D92-B699-B8A8EAC77C8C}" dt="2022-01-31T19:47:11.889" v="176" actId="478"/>
          <ac:picMkLst>
            <pc:docMk/>
            <pc:sldMk cId="2949176583" sldId="303"/>
            <ac:picMk id="31" creationId="{9E49CCD4-3563-4F70-8722-A14EBB3B71A7}"/>
          </ac:picMkLst>
        </pc:picChg>
        <pc:picChg chg="add del mod">
          <ac:chgData name="Bumerang 47th" userId="37ec9398d1b1bed8" providerId="LiveId" clId="{49B41158-230F-4D92-B699-B8A8EAC77C8C}" dt="2022-01-31T19:47:10.344" v="174" actId="478"/>
          <ac:picMkLst>
            <pc:docMk/>
            <pc:sldMk cId="2949176583" sldId="303"/>
            <ac:picMk id="32" creationId="{26A3CDFE-0FDB-41B0-90E2-AE5CF3AB046E}"/>
          </ac:picMkLst>
        </pc:picChg>
        <pc:picChg chg="add mod">
          <ac:chgData name="Bumerang 47th" userId="37ec9398d1b1bed8" providerId="LiveId" clId="{49B41158-230F-4D92-B699-B8A8EAC77C8C}" dt="2022-01-31T20:00:03.708" v="302" actId="1076"/>
          <ac:picMkLst>
            <pc:docMk/>
            <pc:sldMk cId="2949176583" sldId="303"/>
            <ac:picMk id="33" creationId="{5B3F3C5D-4AAD-436D-8605-5A1223E4E968}"/>
          </ac:picMkLst>
        </pc:picChg>
        <pc:picChg chg="add mod">
          <ac:chgData name="Bumerang 47th" userId="37ec9398d1b1bed8" providerId="LiveId" clId="{49B41158-230F-4D92-B699-B8A8EAC77C8C}" dt="2022-01-31T20:00:19.566" v="304" actId="1076"/>
          <ac:picMkLst>
            <pc:docMk/>
            <pc:sldMk cId="2949176583" sldId="303"/>
            <ac:picMk id="34" creationId="{86DECC08-001C-4A48-B556-8D3C5E40DE4F}"/>
          </ac:picMkLst>
        </pc:picChg>
        <pc:picChg chg="add mod">
          <ac:chgData name="Bumerang 47th" userId="37ec9398d1b1bed8" providerId="LiveId" clId="{49B41158-230F-4D92-B699-B8A8EAC77C8C}" dt="2022-01-31T20:12:53.831" v="373" actId="1076"/>
          <ac:picMkLst>
            <pc:docMk/>
            <pc:sldMk cId="2949176583" sldId="303"/>
            <ac:picMk id="35" creationId="{DEF3137F-5C78-4AB2-BDCD-D206C1DB79D1}"/>
          </ac:picMkLst>
        </pc:picChg>
        <pc:picChg chg="add mod">
          <ac:chgData name="Bumerang 47th" userId="37ec9398d1b1bed8" providerId="LiveId" clId="{49B41158-230F-4D92-B699-B8A8EAC77C8C}" dt="2022-01-31T20:18:26.358" v="428" actId="1076"/>
          <ac:picMkLst>
            <pc:docMk/>
            <pc:sldMk cId="2949176583" sldId="303"/>
            <ac:picMk id="36" creationId="{9986323E-EAC8-442E-AE1F-DC36379FC97A}"/>
          </ac:picMkLst>
        </pc:picChg>
        <pc:picChg chg="add mod">
          <ac:chgData name="Bumerang 47th" userId="37ec9398d1b1bed8" providerId="LiveId" clId="{49B41158-230F-4D92-B699-B8A8EAC77C8C}" dt="2022-01-31T20:15:18.157" v="389" actId="1076"/>
          <ac:picMkLst>
            <pc:docMk/>
            <pc:sldMk cId="2949176583" sldId="303"/>
            <ac:picMk id="37" creationId="{E9183A4A-F049-40AF-9992-2674507E99D0}"/>
          </ac:picMkLst>
        </pc:picChg>
        <pc:picChg chg="add mod">
          <ac:chgData name="Bumerang 47th" userId="37ec9398d1b1bed8" providerId="LiveId" clId="{49B41158-230F-4D92-B699-B8A8EAC77C8C}" dt="2022-01-31T20:12:15.138" v="363" actId="1076"/>
          <ac:picMkLst>
            <pc:docMk/>
            <pc:sldMk cId="2949176583" sldId="303"/>
            <ac:picMk id="38" creationId="{9394A2E0-8BF1-4852-9261-611A126951AD}"/>
          </ac:picMkLst>
        </pc:picChg>
        <pc:picChg chg="add del mod">
          <ac:chgData name="Bumerang 47th" userId="37ec9398d1b1bed8" providerId="LiveId" clId="{49B41158-230F-4D92-B699-B8A8EAC77C8C}" dt="2022-01-31T21:07:40.461" v="1014"/>
          <ac:picMkLst>
            <pc:docMk/>
            <pc:sldMk cId="2949176583" sldId="303"/>
            <ac:picMk id="1033" creationId="{B1CB4A45-4113-4577-9624-913A170F933A}"/>
          </ac:picMkLst>
        </pc:picChg>
        <pc:picChg chg="add mod">
          <ac:chgData name="Bumerang 47th" userId="37ec9398d1b1bed8" providerId="LiveId" clId="{49B41158-230F-4D92-B699-B8A8EAC77C8C}" dt="2022-01-31T21:08:05.687" v="1018" actId="14100"/>
          <ac:picMkLst>
            <pc:docMk/>
            <pc:sldMk cId="2949176583" sldId="303"/>
            <ac:picMk id="1035" creationId="{A4981F7A-E62B-42CC-A2F7-F72479029ECC}"/>
          </ac:picMkLst>
        </pc:picChg>
        <pc:cxnChg chg="mod">
          <ac:chgData name="Bumerang 47th" userId="37ec9398d1b1bed8" providerId="LiveId" clId="{49B41158-230F-4D92-B699-B8A8EAC77C8C}" dt="2022-01-31T19:52:22.003" v="246" actId="1076"/>
          <ac:cxnSpMkLst>
            <pc:docMk/>
            <pc:sldMk cId="2949176583" sldId="303"/>
            <ac:cxnSpMk id="4" creationId="{0E24EFCC-81E2-4F92-AE33-2EB2A2912F11}"/>
          </ac:cxnSpMkLst>
        </pc:cxnChg>
      </pc:sldChg>
      <pc:sldChg chg="addSp delSp modSp mod modAnim">
        <pc:chgData name="Bumerang 47th" userId="37ec9398d1b1bed8" providerId="LiveId" clId="{49B41158-230F-4D92-B699-B8A8EAC77C8C}" dt="2022-01-31T20:42:39.558" v="759"/>
        <pc:sldMkLst>
          <pc:docMk/>
          <pc:sldMk cId="3273780148" sldId="304"/>
        </pc:sldMkLst>
        <pc:spChg chg="add mod">
          <ac:chgData name="Bumerang 47th" userId="37ec9398d1b1bed8" providerId="LiveId" clId="{49B41158-230F-4D92-B699-B8A8EAC77C8C}" dt="2022-01-31T20:42:08.423" v="750" actId="13822"/>
          <ac:spMkLst>
            <pc:docMk/>
            <pc:sldMk cId="3273780148" sldId="304"/>
            <ac:spMk id="2" creationId="{F92A1740-45B8-4C25-8CBA-52A483A38AEB}"/>
          </ac:spMkLst>
        </pc:spChg>
        <pc:spChg chg="del">
          <ac:chgData name="Bumerang 47th" userId="37ec9398d1b1bed8" providerId="LiveId" clId="{49B41158-230F-4D92-B699-B8A8EAC77C8C}" dt="2022-01-31T20:41:15.321" v="725" actId="478"/>
          <ac:spMkLst>
            <pc:docMk/>
            <pc:sldMk cId="3273780148" sldId="304"/>
            <ac:spMk id="3" creationId="{3EEEC087-EAED-4513-A3F6-75039E37D2B3}"/>
          </ac:spMkLst>
        </pc:spChg>
        <pc:spChg chg="mod">
          <ac:chgData name="Bumerang 47th" userId="37ec9398d1b1bed8" providerId="LiveId" clId="{49B41158-230F-4D92-B699-B8A8EAC77C8C}" dt="2022-01-31T20:41:33.089" v="747" actId="20577"/>
          <ac:spMkLst>
            <pc:docMk/>
            <pc:sldMk cId="3273780148" sldId="304"/>
            <ac:spMk id="6" creationId="{7FD49362-6810-4C86-8001-442E6429285C}"/>
          </ac:spMkLst>
        </pc:spChg>
        <pc:picChg chg="add mod">
          <ac:chgData name="Bumerang 47th" userId="37ec9398d1b1bed8" providerId="LiveId" clId="{49B41158-230F-4D92-B699-B8A8EAC77C8C}" dt="2022-01-31T20:41:40.026" v="748"/>
          <ac:picMkLst>
            <pc:docMk/>
            <pc:sldMk cId="3273780148" sldId="304"/>
            <ac:picMk id="8" creationId="{66CFA129-09A3-4AD9-B0E1-5D02C090DB47}"/>
          </ac:picMkLst>
        </pc:picChg>
      </pc:sldChg>
      <pc:sldChg chg="addSp delSp modSp mod delAnim modAnim">
        <pc:chgData name="Bumerang 47th" userId="37ec9398d1b1bed8" providerId="LiveId" clId="{49B41158-230F-4D92-B699-B8A8EAC77C8C}" dt="2022-02-02T08:58:06.988" v="1217" actId="478"/>
        <pc:sldMkLst>
          <pc:docMk/>
          <pc:sldMk cId="2498744583" sldId="306"/>
        </pc:sldMkLst>
        <pc:spChg chg="del">
          <ac:chgData name="Bumerang 47th" userId="37ec9398d1b1bed8" providerId="LiveId" clId="{49B41158-230F-4D92-B699-B8A8EAC77C8C}" dt="2022-02-02T08:42:43.673" v="1116" actId="478"/>
          <ac:spMkLst>
            <pc:docMk/>
            <pc:sldMk cId="2498744583" sldId="306"/>
            <ac:spMk id="12" creationId="{6CE6D602-C09B-465F-BA16-4221371289CC}"/>
          </ac:spMkLst>
        </pc:spChg>
        <pc:spChg chg="del">
          <ac:chgData name="Bumerang 47th" userId="37ec9398d1b1bed8" providerId="LiveId" clId="{49B41158-230F-4D92-B699-B8A8EAC77C8C}" dt="2022-02-02T08:42:43.023" v="1115" actId="478"/>
          <ac:spMkLst>
            <pc:docMk/>
            <pc:sldMk cId="2498744583" sldId="306"/>
            <ac:spMk id="18" creationId="{8507C932-0564-497F-A738-9340731A2609}"/>
          </ac:spMkLst>
        </pc:spChg>
        <pc:spChg chg="del">
          <ac:chgData name="Bumerang 47th" userId="37ec9398d1b1bed8" providerId="LiveId" clId="{49B41158-230F-4D92-B699-B8A8EAC77C8C}" dt="2022-02-02T08:42:42.511" v="1114" actId="478"/>
          <ac:spMkLst>
            <pc:docMk/>
            <pc:sldMk cId="2498744583" sldId="306"/>
            <ac:spMk id="19" creationId="{1C5B250A-417D-4970-8630-DA3618E0A991}"/>
          </ac:spMkLst>
        </pc:spChg>
        <pc:spChg chg="del">
          <ac:chgData name="Bumerang 47th" userId="37ec9398d1b1bed8" providerId="LiveId" clId="{49B41158-230F-4D92-B699-B8A8EAC77C8C}" dt="2022-02-02T08:42:41.952" v="1113" actId="478"/>
          <ac:spMkLst>
            <pc:docMk/>
            <pc:sldMk cId="2498744583" sldId="306"/>
            <ac:spMk id="20" creationId="{C57D8A89-1D2B-4000-A5C5-790FE4C41BEC}"/>
          </ac:spMkLst>
        </pc:spChg>
        <pc:spChg chg="del">
          <ac:chgData name="Bumerang 47th" userId="37ec9398d1b1bed8" providerId="LiveId" clId="{49B41158-230F-4D92-B699-B8A8EAC77C8C}" dt="2022-02-02T08:42:41.272" v="1112" actId="478"/>
          <ac:spMkLst>
            <pc:docMk/>
            <pc:sldMk cId="2498744583" sldId="306"/>
            <ac:spMk id="21" creationId="{6664F2AD-4D76-49D0-BA89-21CBC034D38C}"/>
          </ac:spMkLst>
        </pc:spChg>
        <pc:spChg chg="del">
          <ac:chgData name="Bumerang 47th" userId="37ec9398d1b1bed8" providerId="LiveId" clId="{49B41158-230F-4D92-B699-B8A8EAC77C8C}" dt="2022-02-02T08:42:39.990" v="1111" actId="478"/>
          <ac:spMkLst>
            <pc:docMk/>
            <pc:sldMk cId="2498744583" sldId="306"/>
            <ac:spMk id="22" creationId="{2E298406-EBAE-4C97-9379-8126D7C92C96}"/>
          </ac:spMkLst>
        </pc:spChg>
        <pc:spChg chg="del">
          <ac:chgData name="Bumerang 47th" userId="37ec9398d1b1bed8" providerId="LiveId" clId="{49B41158-230F-4D92-B699-B8A8EAC77C8C}" dt="2022-02-02T08:42:39.298" v="1110" actId="478"/>
          <ac:spMkLst>
            <pc:docMk/>
            <pc:sldMk cId="2498744583" sldId="306"/>
            <ac:spMk id="24" creationId="{5D414B93-151F-4739-95C0-8E86C070498F}"/>
          </ac:spMkLst>
        </pc:spChg>
        <pc:spChg chg="del">
          <ac:chgData name="Bumerang 47th" userId="37ec9398d1b1bed8" providerId="LiveId" clId="{49B41158-230F-4D92-B699-B8A8EAC77C8C}" dt="2022-02-02T08:42:38.327" v="1109" actId="478"/>
          <ac:spMkLst>
            <pc:docMk/>
            <pc:sldMk cId="2498744583" sldId="306"/>
            <ac:spMk id="25" creationId="{D009FE7A-B333-4775-A6C8-BDD86A119164}"/>
          </ac:spMkLst>
        </pc:spChg>
        <pc:spChg chg="del">
          <ac:chgData name="Bumerang 47th" userId="37ec9398d1b1bed8" providerId="LiveId" clId="{49B41158-230F-4D92-B699-B8A8EAC77C8C}" dt="2022-02-02T08:42:44.407" v="1117" actId="478"/>
          <ac:spMkLst>
            <pc:docMk/>
            <pc:sldMk cId="2498744583" sldId="306"/>
            <ac:spMk id="26" creationId="{2268F5FD-9AEB-428C-9FBC-1DE9E60B7991}"/>
          </ac:spMkLst>
        </pc:spChg>
        <pc:spChg chg="del">
          <ac:chgData name="Bumerang 47th" userId="37ec9398d1b1bed8" providerId="LiveId" clId="{49B41158-230F-4D92-B699-B8A8EAC77C8C}" dt="2022-02-02T08:42:45.126" v="1118" actId="478"/>
          <ac:spMkLst>
            <pc:docMk/>
            <pc:sldMk cId="2498744583" sldId="306"/>
            <ac:spMk id="27" creationId="{ACE888A3-D35F-4C30-A9B2-7A7552A59E87}"/>
          </ac:spMkLst>
        </pc:spChg>
        <pc:spChg chg="del">
          <ac:chgData name="Bumerang 47th" userId="37ec9398d1b1bed8" providerId="LiveId" clId="{49B41158-230F-4D92-B699-B8A8EAC77C8C}" dt="2022-02-02T08:42:45.743" v="1119" actId="478"/>
          <ac:spMkLst>
            <pc:docMk/>
            <pc:sldMk cId="2498744583" sldId="306"/>
            <ac:spMk id="28" creationId="{4FB78BFE-1B2E-40C2-80CF-ED4B12E56127}"/>
          </ac:spMkLst>
        </pc:spChg>
        <pc:spChg chg="del">
          <ac:chgData name="Bumerang 47th" userId="37ec9398d1b1bed8" providerId="LiveId" clId="{49B41158-230F-4D92-B699-B8A8EAC77C8C}" dt="2022-02-02T08:42:46.341" v="1120" actId="478"/>
          <ac:spMkLst>
            <pc:docMk/>
            <pc:sldMk cId="2498744583" sldId="306"/>
            <ac:spMk id="29" creationId="{CC3D65E4-8464-426D-A148-EA108620C976}"/>
          </ac:spMkLst>
        </pc:spChg>
        <pc:spChg chg="del">
          <ac:chgData name="Bumerang 47th" userId="37ec9398d1b1bed8" providerId="LiveId" clId="{49B41158-230F-4D92-B699-B8A8EAC77C8C}" dt="2022-02-02T08:42:46.901" v="1121" actId="478"/>
          <ac:spMkLst>
            <pc:docMk/>
            <pc:sldMk cId="2498744583" sldId="306"/>
            <ac:spMk id="30" creationId="{1A70EEF6-A915-4BB0-94F2-C50340CDBAA0}"/>
          </ac:spMkLst>
        </pc:spChg>
        <pc:spChg chg="del">
          <ac:chgData name="Bumerang 47th" userId="37ec9398d1b1bed8" providerId="LiveId" clId="{49B41158-230F-4D92-B699-B8A8EAC77C8C}" dt="2022-02-02T08:42:47.446" v="1122" actId="478"/>
          <ac:spMkLst>
            <pc:docMk/>
            <pc:sldMk cId="2498744583" sldId="306"/>
            <ac:spMk id="31" creationId="{5AAA0B43-0B19-45DC-971C-3219DC873A23}"/>
          </ac:spMkLst>
        </pc:spChg>
        <pc:spChg chg="del">
          <ac:chgData name="Bumerang 47th" userId="37ec9398d1b1bed8" providerId="LiveId" clId="{49B41158-230F-4D92-B699-B8A8EAC77C8C}" dt="2022-02-02T08:42:48.029" v="1123" actId="478"/>
          <ac:spMkLst>
            <pc:docMk/>
            <pc:sldMk cId="2498744583" sldId="306"/>
            <ac:spMk id="32" creationId="{560CE8C0-7C0F-488F-834F-555D40542249}"/>
          </ac:spMkLst>
        </pc:spChg>
        <pc:spChg chg="del">
          <ac:chgData name="Bumerang 47th" userId="37ec9398d1b1bed8" providerId="LiveId" clId="{49B41158-230F-4D92-B699-B8A8EAC77C8C}" dt="2022-02-02T08:42:48.732" v="1124" actId="478"/>
          <ac:spMkLst>
            <pc:docMk/>
            <pc:sldMk cId="2498744583" sldId="306"/>
            <ac:spMk id="33" creationId="{09A35A5D-E77E-400D-8F54-46074E7C179F}"/>
          </ac:spMkLst>
        </pc:spChg>
        <pc:spChg chg="add del">
          <ac:chgData name="Bumerang 47th" userId="37ec9398d1b1bed8" providerId="LiveId" clId="{49B41158-230F-4D92-B699-B8A8EAC77C8C}" dt="2022-02-02T08:58:06.988" v="1217" actId="478"/>
          <ac:spMkLst>
            <pc:docMk/>
            <pc:sldMk cId="2498744583" sldId="306"/>
            <ac:spMk id="50" creationId="{DBDD9E54-BD01-462D-8B9B-1CB4B90A50A8}"/>
          </ac:spMkLst>
        </pc:spChg>
        <pc:picChg chg="add mod">
          <ac:chgData name="Bumerang 47th" userId="37ec9398d1b1bed8" providerId="LiveId" clId="{49B41158-230F-4D92-B699-B8A8EAC77C8C}" dt="2022-02-02T08:57:27.902" v="1215" actId="1076"/>
          <ac:picMkLst>
            <pc:docMk/>
            <pc:sldMk cId="2498744583" sldId="306"/>
            <ac:picMk id="3" creationId="{AA2518CB-D035-482D-8526-1E6F4589DEA3}"/>
          </ac:picMkLst>
        </pc:picChg>
        <pc:picChg chg="add mod">
          <ac:chgData name="Bumerang 47th" userId="37ec9398d1b1bed8" providerId="LiveId" clId="{49B41158-230F-4D92-B699-B8A8EAC77C8C}" dt="2022-02-02T08:46:27.031" v="1145" actId="1076"/>
          <ac:picMkLst>
            <pc:docMk/>
            <pc:sldMk cId="2498744583" sldId="306"/>
            <ac:picMk id="8" creationId="{27A0FB3F-B0FA-4492-9CE7-4818D5AC135F}"/>
          </ac:picMkLst>
        </pc:picChg>
        <pc:picChg chg="del mod">
          <ac:chgData name="Bumerang 47th" userId="37ec9398d1b1bed8" providerId="LiveId" clId="{49B41158-230F-4D92-B699-B8A8EAC77C8C}" dt="2022-02-02T08:51:54.491" v="1198" actId="478"/>
          <ac:picMkLst>
            <pc:docMk/>
            <pc:sldMk cId="2498744583" sldId="306"/>
            <ac:picMk id="11" creationId="{22B7118A-C05B-4B2C-9C19-A80BA3E9823F}"/>
          </ac:picMkLst>
        </pc:picChg>
        <pc:picChg chg="add mod">
          <ac:chgData name="Bumerang 47th" userId="37ec9398d1b1bed8" providerId="LiveId" clId="{49B41158-230F-4D92-B699-B8A8EAC77C8C}" dt="2022-02-02T08:46:19.430" v="1143" actId="1076"/>
          <ac:picMkLst>
            <pc:docMk/>
            <pc:sldMk cId="2498744583" sldId="306"/>
            <ac:picMk id="34" creationId="{F1DD296F-B5E6-4F44-95C1-4022A5F48056}"/>
          </ac:picMkLst>
        </pc:picChg>
        <pc:picChg chg="add mod">
          <ac:chgData name="Bumerang 47th" userId="37ec9398d1b1bed8" providerId="LiveId" clId="{49B41158-230F-4D92-B699-B8A8EAC77C8C}" dt="2022-02-02T08:46:15.840" v="1142" actId="1076"/>
          <ac:picMkLst>
            <pc:docMk/>
            <pc:sldMk cId="2498744583" sldId="306"/>
            <ac:picMk id="35" creationId="{3368A571-0216-4791-B135-021CED255346}"/>
          </ac:picMkLst>
        </pc:picChg>
        <pc:picChg chg="add mod">
          <ac:chgData name="Bumerang 47th" userId="37ec9398d1b1bed8" providerId="LiveId" clId="{49B41158-230F-4D92-B699-B8A8EAC77C8C}" dt="2022-02-02T08:46:32.536" v="1146" actId="1076"/>
          <ac:picMkLst>
            <pc:docMk/>
            <pc:sldMk cId="2498744583" sldId="306"/>
            <ac:picMk id="36" creationId="{33DCB10D-E9AC-4E1C-8718-2B106B1D56FF}"/>
          </ac:picMkLst>
        </pc:picChg>
        <pc:picChg chg="add mod">
          <ac:chgData name="Bumerang 47th" userId="37ec9398d1b1bed8" providerId="LiveId" clId="{49B41158-230F-4D92-B699-B8A8EAC77C8C}" dt="2022-02-02T08:46:23.933" v="1144" actId="1076"/>
          <ac:picMkLst>
            <pc:docMk/>
            <pc:sldMk cId="2498744583" sldId="306"/>
            <ac:picMk id="37" creationId="{76AD0F5B-EF73-4BE3-99C1-FBFA507783C2}"/>
          </ac:picMkLst>
        </pc:picChg>
        <pc:picChg chg="add mod">
          <ac:chgData name="Bumerang 47th" userId="37ec9398d1b1bed8" providerId="LiveId" clId="{49B41158-230F-4D92-B699-B8A8EAC77C8C}" dt="2022-02-02T08:46:54.288" v="1153" actId="1076"/>
          <ac:picMkLst>
            <pc:docMk/>
            <pc:sldMk cId="2498744583" sldId="306"/>
            <ac:picMk id="38" creationId="{55DF82F4-E2AC-4E75-9E6C-BB552232B39C}"/>
          </ac:picMkLst>
        </pc:picChg>
        <pc:picChg chg="add mod">
          <ac:chgData name="Bumerang 47th" userId="37ec9398d1b1bed8" providerId="LiveId" clId="{49B41158-230F-4D92-B699-B8A8EAC77C8C}" dt="2022-02-02T08:47:00.644" v="1155" actId="1076"/>
          <ac:picMkLst>
            <pc:docMk/>
            <pc:sldMk cId="2498744583" sldId="306"/>
            <ac:picMk id="39" creationId="{76338C2A-CF65-4104-8689-1AE2207B38A0}"/>
          </ac:picMkLst>
        </pc:picChg>
        <pc:picChg chg="add mod">
          <ac:chgData name="Bumerang 47th" userId="37ec9398d1b1bed8" providerId="LiveId" clId="{49B41158-230F-4D92-B699-B8A8EAC77C8C}" dt="2022-02-02T08:47:08.672" v="1157" actId="1076"/>
          <ac:picMkLst>
            <pc:docMk/>
            <pc:sldMk cId="2498744583" sldId="306"/>
            <ac:picMk id="40" creationId="{35E585F2-A6C4-4DF3-ADEB-1FAD56379920}"/>
          </ac:picMkLst>
        </pc:picChg>
        <pc:picChg chg="add mod">
          <ac:chgData name="Bumerang 47th" userId="37ec9398d1b1bed8" providerId="LiveId" clId="{49B41158-230F-4D92-B699-B8A8EAC77C8C}" dt="2022-02-02T08:48:02.697" v="1168" actId="1076"/>
          <ac:picMkLst>
            <pc:docMk/>
            <pc:sldMk cId="2498744583" sldId="306"/>
            <ac:picMk id="41" creationId="{42059D76-DBA1-47FE-B670-3F93C536DE9E}"/>
          </ac:picMkLst>
        </pc:picChg>
        <pc:picChg chg="add mod">
          <ac:chgData name="Bumerang 47th" userId="37ec9398d1b1bed8" providerId="LiveId" clId="{49B41158-230F-4D92-B699-B8A8EAC77C8C}" dt="2022-02-02T08:48:27.414" v="1174" actId="1076"/>
          <ac:picMkLst>
            <pc:docMk/>
            <pc:sldMk cId="2498744583" sldId="306"/>
            <ac:picMk id="42" creationId="{B3A6BBF7-57C9-4B2A-B4BE-E7E80F7FFDC9}"/>
          </ac:picMkLst>
        </pc:picChg>
        <pc:picChg chg="add mod">
          <ac:chgData name="Bumerang 47th" userId="37ec9398d1b1bed8" providerId="LiveId" clId="{49B41158-230F-4D92-B699-B8A8EAC77C8C}" dt="2022-02-02T08:48:20.204" v="1173" actId="1076"/>
          <ac:picMkLst>
            <pc:docMk/>
            <pc:sldMk cId="2498744583" sldId="306"/>
            <ac:picMk id="43" creationId="{E84CB6A9-8E07-4507-888A-5BDD94EACFF0}"/>
          </ac:picMkLst>
        </pc:picChg>
        <pc:picChg chg="add mod">
          <ac:chgData name="Bumerang 47th" userId="37ec9398d1b1bed8" providerId="LiveId" clId="{49B41158-230F-4D92-B699-B8A8EAC77C8C}" dt="2022-02-02T08:48:55.752" v="1181" actId="1076"/>
          <ac:picMkLst>
            <pc:docMk/>
            <pc:sldMk cId="2498744583" sldId="306"/>
            <ac:picMk id="44" creationId="{BBCEE7BF-9FC3-4780-B31E-5BBD2A983671}"/>
          </ac:picMkLst>
        </pc:picChg>
        <pc:picChg chg="add mod">
          <ac:chgData name="Bumerang 47th" userId="37ec9398d1b1bed8" providerId="LiveId" clId="{49B41158-230F-4D92-B699-B8A8EAC77C8C}" dt="2022-02-02T08:48:46.556" v="1179" actId="1076"/>
          <ac:picMkLst>
            <pc:docMk/>
            <pc:sldMk cId="2498744583" sldId="306"/>
            <ac:picMk id="45" creationId="{6D89C08E-D25D-4373-A323-24469E3C6178}"/>
          </ac:picMkLst>
        </pc:picChg>
        <pc:picChg chg="add mod">
          <ac:chgData name="Bumerang 47th" userId="37ec9398d1b1bed8" providerId="LiveId" clId="{49B41158-230F-4D92-B699-B8A8EAC77C8C}" dt="2022-02-02T08:49:34.242" v="1191" actId="1076"/>
          <ac:picMkLst>
            <pc:docMk/>
            <pc:sldMk cId="2498744583" sldId="306"/>
            <ac:picMk id="46" creationId="{A11F9EBB-C379-4F43-ADB9-9BF324100A9B}"/>
          </ac:picMkLst>
        </pc:picChg>
        <pc:picChg chg="add mod">
          <ac:chgData name="Bumerang 47th" userId="37ec9398d1b1bed8" providerId="LiveId" clId="{49B41158-230F-4D92-B699-B8A8EAC77C8C}" dt="2022-02-02T08:49:29.091" v="1190" actId="1076"/>
          <ac:picMkLst>
            <pc:docMk/>
            <pc:sldMk cId="2498744583" sldId="306"/>
            <ac:picMk id="47" creationId="{FFE0BB6A-A7A9-4C8D-A6CA-C1D76F3BDFD6}"/>
          </ac:picMkLst>
        </pc:picChg>
        <pc:picChg chg="add del mod">
          <ac:chgData name="Bumerang 47th" userId="37ec9398d1b1bed8" providerId="LiveId" clId="{49B41158-230F-4D92-B699-B8A8EAC77C8C}" dt="2022-02-02T08:49:40.356" v="1193" actId="478"/>
          <ac:picMkLst>
            <pc:docMk/>
            <pc:sldMk cId="2498744583" sldId="306"/>
            <ac:picMk id="48" creationId="{EF7A5D0F-DD22-4D71-961D-E3316FC4E1F6}"/>
          </ac:picMkLst>
        </pc:picChg>
        <pc:picChg chg="add mod">
          <ac:chgData name="Bumerang 47th" userId="37ec9398d1b1bed8" providerId="LiveId" clId="{49B41158-230F-4D92-B699-B8A8EAC77C8C}" dt="2022-02-02T08:49:38.987" v="1192" actId="1076"/>
          <ac:picMkLst>
            <pc:docMk/>
            <pc:sldMk cId="2498744583" sldId="306"/>
            <ac:picMk id="49" creationId="{4CA781C4-1FCB-40AD-80AC-D5CBFC9EC684}"/>
          </ac:picMkLst>
        </pc:picChg>
        <pc:cxnChg chg="add del">
          <ac:chgData name="Bumerang 47th" userId="37ec9398d1b1bed8" providerId="LiveId" clId="{49B41158-230F-4D92-B699-B8A8EAC77C8C}" dt="2022-02-02T08:57:15.260" v="1213" actId="478"/>
          <ac:cxnSpMkLst>
            <pc:docMk/>
            <pc:sldMk cId="2498744583" sldId="306"/>
            <ac:cxnSpMk id="15" creationId="{2E3865A3-EC05-4C03-B972-C2B78BBE7391}"/>
          </ac:cxnSpMkLst>
        </pc:cxnChg>
      </pc:sldChg>
      <pc:sldChg chg="modSp mod modAnim">
        <pc:chgData name="Bumerang 47th" userId="37ec9398d1b1bed8" providerId="LiveId" clId="{49B41158-230F-4D92-B699-B8A8EAC77C8C}" dt="2022-02-02T14:58:39.394" v="1427" actId="1076"/>
        <pc:sldMkLst>
          <pc:docMk/>
          <pc:sldMk cId="2102335442" sldId="307"/>
        </pc:sldMkLst>
        <pc:spChg chg="mod">
          <ac:chgData name="Bumerang 47th" userId="37ec9398d1b1bed8" providerId="LiveId" clId="{49B41158-230F-4D92-B699-B8A8EAC77C8C}" dt="2022-02-02T14:58:39.394" v="1427" actId="1076"/>
          <ac:spMkLst>
            <pc:docMk/>
            <pc:sldMk cId="2102335442" sldId="307"/>
            <ac:spMk id="6" creationId="{7FD49362-6810-4C86-8001-442E6429285C}"/>
          </ac:spMkLst>
        </pc:spChg>
      </pc:sldChg>
      <pc:sldChg chg="addSp modSp mod modAnim">
        <pc:chgData name="Bumerang 47th" userId="37ec9398d1b1bed8" providerId="LiveId" clId="{49B41158-230F-4D92-B699-B8A8EAC77C8C}" dt="2022-01-31T20:23:18.239" v="537" actId="1440"/>
        <pc:sldMkLst>
          <pc:docMk/>
          <pc:sldMk cId="3897827874" sldId="308"/>
        </pc:sldMkLst>
        <pc:spChg chg="mod">
          <ac:chgData name="Bumerang 47th" userId="37ec9398d1b1bed8" providerId="LiveId" clId="{49B41158-230F-4D92-B699-B8A8EAC77C8C}" dt="2022-01-31T19:23:01.091" v="31" actId="6549"/>
          <ac:spMkLst>
            <pc:docMk/>
            <pc:sldMk cId="3897827874" sldId="308"/>
            <ac:spMk id="6" creationId="{7FD49362-6810-4C86-8001-442E6429285C}"/>
          </ac:spMkLst>
        </pc:spChg>
        <pc:picChg chg="add mod">
          <ac:chgData name="Bumerang 47th" userId="37ec9398d1b1bed8" providerId="LiveId" clId="{49B41158-230F-4D92-B699-B8A8EAC77C8C}" dt="2022-01-31T20:23:18.239" v="537" actId="1440"/>
          <ac:picMkLst>
            <pc:docMk/>
            <pc:sldMk cId="3897827874" sldId="308"/>
            <ac:picMk id="3" creationId="{20169B70-34BA-40F0-801C-F9E005EB2E78}"/>
          </ac:picMkLst>
        </pc:picChg>
      </pc:sldChg>
      <pc:sldChg chg="modSp modAnim">
        <pc:chgData name="Bumerang 47th" userId="37ec9398d1b1bed8" providerId="LiveId" clId="{49B41158-230F-4D92-B699-B8A8EAC77C8C}" dt="2022-02-02T08:59:59.534" v="1218"/>
        <pc:sldMkLst>
          <pc:docMk/>
          <pc:sldMk cId="700906820" sldId="309"/>
        </pc:sldMkLst>
        <pc:picChg chg="mod">
          <ac:chgData name="Bumerang 47th" userId="37ec9398d1b1bed8" providerId="LiveId" clId="{49B41158-230F-4D92-B699-B8A8EAC77C8C}" dt="2022-01-31T20:23:35.913" v="540" actId="1440"/>
          <ac:picMkLst>
            <pc:docMk/>
            <pc:sldMk cId="700906820" sldId="309"/>
            <ac:picMk id="8" creationId="{2FE81896-04AA-4684-9EE2-FD1AC7654969}"/>
          </ac:picMkLst>
        </pc:picChg>
      </pc:sldChg>
      <pc:sldChg chg="addSp delSp modSp add mod delAnim modAnim">
        <pc:chgData name="Bumerang 47th" userId="37ec9398d1b1bed8" providerId="LiveId" clId="{49B41158-230F-4D92-B699-B8A8EAC77C8C}" dt="2022-01-31T20:23:28.537" v="539" actId="1440"/>
        <pc:sldMkLst>
          <pc:docMk/>
          <pc:sldMk cId="790017185" sldId="311"/>
        </pc:sldMkLst>
        <pc:spChg chg="del">
          <ac:chgData name="Bumerang 47th" userId="37ec9398d1b1bed8" providerId="LiveId" clId="{49B41158-230F-4D92-B699-B8A8EAC77C8C}" dt="2022-01-31T19:23:39.756" v="38" actId="478"/>
          <ac:spMkLst>
            <pc:docMk/>
            <pc:sldMk cId="790017185" sldId="311"/>
            <ac:spMk id="6" creationId="{7FD49362-6810-4C86-8001-442E6429285C}"/>
          </ac:spMkLst>
        </pc:spChg>
        <pc:picChg chg="add mod">
          <ac:chgData name="Bumerang 47th" userId="37ec9398d1b1bed8" providerId="LiveId" clId="{49B41158-230F-4D92-B699-B8A8EAC77C8C}" dt="2022-01-31T20:23:28.537" v="539" actId="1440"/>
          <ac:picMkLst>
            <pc:docMk/>
            <pc:sldMk cId="790017185" sldId="311"/>
            <ac:picMk id="3" creationId="{10D4C4B1-F765-4E7E-A025-2A05C668399E}"/>
          </ac:picMkLst>
        </pc:picChg>
        <pc:picChg chg="add mod">
          <ac:chgData name="Bumerang 47th" userId="37ec9398d1b1bed8" providerId="LiveId" clId="{49B41158-230F-4D92-B699-B8A8EAC77C8C}" dt="2022-01-31T20:23:24.493" v="538" actId="1440"/>
          <ac:picMkLst>
            <pc:docMk/>
            <pc:sldMk cId="790017185" sldId="311"/>
            <ac:picMk id="5" creationId="{C1988EE1-5C72-4A9B-9857-1433E7377399}"/>
          </ac:picMkLst>
        </pc:picChg>
      </pc:sldChg>
      <pc:sldChg chg="delSp add mod">
        <pc:chgData name="Bumerang 47th" userId="37ec9398d1b1bed8" providerId="LiveId" clId="{49B41158-230F-4D92-B699-B8A8EAC77C8C}" dt="2022-01-31T21:08:19.764" v="1019" actId="478"/>
        <pc:sldMkLst>
          <pc:docMk/>
          <pc:sldMk cId="1095629784" sldId="312"/>
        </pc:sldMkLst>
        <pc:spChg chg="del">
          <ac:chgData name="Bumerang 47th" userId="37ec9398d1b1bed8" providerId="LiveId" clId="{49B41158-230F-4D92-B699-B8A8EAC77C8C}" dt="2022-01-31T21:08:19.764" v="1019" actId="478"/>
          <ac:spMkLst>
            <pc:docMk/>
            <pc:sldMk cId="1095629784" sldId="312"/>
            <ac:spMk id="3" creationId="{ECCC463A-AE6D-4726-81F1-6436B8B7DA31}"/>
          </ac:spMkLst>
        </pc:spChg>
      </pc:sldChg>
      <pc:sldChg chg="delSp modSp add mod ord">
        <pc:chgData name="Bumerang 47th" userId="37ec9398d1b1bed8" providerId="LiveId" clId="{49B41158-230F-4D92-B699-B8A8EAC77C8C}" dt="2022-02-02T14:53:32.096" v="1256" actId="20577"/>
        <pc:sldMkLst>
          <pc:docMk/>
          <pc:sldMk cId="2938237601" sldId="313"/>
        </pc:sldMkLst>
        <pc:spChg chg="del">
          <ac:chgData name="Bumerang 47th" userId="37ec9398d1b1bed8" providerId="LiveId" clId="{49B41158-230F-4D92-B699-B8A8EAC77C8C}" dt="2022-01-31T20:44:20.436" v="763" actId="478"/>
          <ac:spMkLst>
            <pc:docMk/>
            <pc:sldMk cId="2938237601" sldId="313"/>
            <ac:spMk id="3" creationId="{93BFF77E-6114-4F5C-A070-2DBDE5DAA175}"/>
          </ac:spMkLst>
        </pc:spChg>
        <pc:spChg chg="mod">
          <ac:chgData name="Bumerang 47th" userId="37ec9398d1b1bed8" providerId="LiveId" clId="{49B41158-230F-4D92-B699-B8A8EAC77C8C}" dt="2022-02-02T14:53:32.096" v="1256" actId="20577"/>
          <ac:spMkLst>
            <pc:docMk/>
            <pc:sldMk cId="2938237601" sldId="313"/>
            <ac:spMk id="6" creationId="{7FD49362-6810-4C86-8001-442E6429285C}"/>
          </ac:spMkLst>
        </pc:spChg>
      </pc:sldChg>
      <pc:sldChg chg="modSp mod modAnim">
        <pc:chgData name="Bumerang 47th" userId="37ec9398d1b1bed8" providerId="LiveId" clId="{49B41158-230F-4D92-B699-B8A8EAC77C8C}" dt="2022-02-02T15:10:30.698" v="1778" actId="20577"/>
        <pc:sldMkLst>
          <pc:docMk/>
          <pc:sldMk cId="2044784078" sldId="315"/>
        </pc:sldMkLst>
        <pc:spChg chg="mod">
          <ac:chgData name="Bumerang 47th" userId="37ec9398d1b1bed8" providerId="LiveId" clId="{49B41158-230F-4D92-B699-B8A8EAC77C8C}" dt="2022-02-02T15:10:30.698" v="1778" actId="20577"/>
          <ac:spMkLst>
            <pc:docMk/>
            <pc:sldMk cId="2044784078" sldId="315"/>
            <ac:spMk id="6" creationId="{7FD49362-6810-4C86-8001-442E6429285C}"/>
          </ac:spMkLst>
        </pc:spChg>
      </pc:sldChg>
      <pc:sldChg chg="addSp delSp modSp mod delAnim">
        <pc:chgData name="Bumerang 47th" userId="37ec9398d1b1bed8" providerId="LiveId" clId="{49B41158-230F-4D92-B699-B8A8EAC77C8C}" dt="2022-02-09T10:31:47.944" v="1886" actId="1076"/>
        <pc:sldMkLst>
          <pc:docMk/>
          <pc:sldMk cId="4209108469" sldId="317"/>
        </pc:sldMkLst>
        <pc:spChg chg="del">
          <ac:chgData name="Bumerang 47th" userId="37ec9398d1b1bed8" providerId="LiveId" clId="{49B41158-230F-4D92-B699-B8A8EAC77C8C}" dt="2022-02-09T09:56:54.061" v="1874" actId="478"/>
          <ac:spMkLst>
            <pc:docMk/>
            <pc:sldMk cId="4209108469" sldId="317"/>
            <ac:spMk id="6" creationId="{7FD49362-6810-4C86-8001-442E6429285C}"/>
          </ac:spMkLst>
        </pc:spChg>
        <pc:picChg chg="add del mod">
          <ac:chgData name="Bumerang 47th" userId="37ec9398d1b1bed8" providerId="LiveId" clId="{49B41158-230F-4D92-B699-B8A8EAC77C8C}" dt="2022-02-09T10:31:23.750" v="1881" actId="21"/>
          <ac:picMkLst>
            <pc:docMk/>
            <pc:sldMk cId="4209108469" sldId="317"/>
            <ac:picMk id="3" creationId="{45AA3574-515B-4F97-8288-47D323597500}"/>
          </ac:picMkLst>
        </pc:picChg>
        <pc:picChg chg="add mod">
          <ac:chgData name="Bumerang 47th" userId="37ec9398d1b1bed8" providerId="LiveId" clId="{49B41158-230F-4D92-B699-B8A8EAC77C8C}" dt="2022-02-09T10:31:47.944" v="1886" actId="1076"/>
          <ac:picMkLst>
            <pc:docMk/>
            <pc:sldMk cId="4209108469" sldId="317"/>
            <ac:picMk id="5" creationId="{B8210CF4-5B56-4D13-8BAC-05D9E25E90CF}"/>
          </ac:picMkLst>
        </pc:picChg>
      </pc:sldChg>
    </pc:docChg>
  </pc:docChgLst>
  <pc:docChgLst>
    <pc:chgData userId="37ec9398d1b1bed8" providerId="LiveId" clId="{3FB8B888-0983-45EA-8876-7EF2DBF16019}"/>
    <pc:docChg chg="undo custSel addSld delSld modSld">
      <pc:chgData name="" userId="37ec9398d1b1bed8" providerId="LiveId" clId="{3FB8B888-0983-45EA-8876-7EF2DBF16019}" dt="2022-01-25T10:48:41.241" v="427"/>
      <pc:docMkLst>
        <pc:docMk/>
      </pc:docMkLst>
      <pc:sldChg chg="addSp delSp modSp modAnim">
        <pc:chgData name="" userId="37ec9398d1b1bed8" providerId="LiveId" clId="{3FB8B888-0983-45EA-8876-7EF2DBF16019}" dt="2022-01-25T10:48:41.241" v="427"/>
        <pc:sldMkLst>
          <pc:docMk/>
          <pc:sldMk cId="0" sldId="266"/>
        </pc:sldMkLst>
        <pc:spChg chg="add del mod">
          <ac:chgData name="" userId="37ec9398d1b1bed8" providerId="LiveId" clId="{3FB8B888-0983-45EA-8876-7EF2DBF16019}" dt="2022-01-25T09:47:20.973" v="113" actId="931"/>
          <ac:spMkLst>
            <pc:docMk/>
            <pc:sldMk cId="0" sldId="266"/>
            <ac:spMk id="3" creationId="{01F05900-829F-4E08-9CF8-9AA90B100D20}"/>
          </ac:spMkLst>
        </pc:spChg>
        <pc:spChg chg="add mod ord">
          <ac:chgData name="" userId="37ec9398d1b1bed8" providerId="LiveId" clId="{3FB8B888-0983-45EA-8876-7EF2DBF16019}" dt="2022-01-25T09:46:56.153" v="111" actId="1076"/>
          <ac:spMkLst>
            <pc:docMk/>
            <pc:sldMk cId="0" sldId="266"/>
            <ac:spMk id="7" creationId="{0DAA8B3F-A9CB-472B-A832-9A765126F7FD}"/>
          </ac:spMkLst>
        </pc:spChg>
        <pc:spChg chg="add mod">
          <ac:chgData name="" userId="37ec9398d1b1bed8" providerId="LiveId" clId="{3FB8B888-0983-45EA-8876-7EF2DBF16019}" dt="2022-01-25T09:51:58.241" v="134" actId="1076"/>
          <ac:spMkLst>
            <pc:docMk/>
            <pc:sldMk cId="0" sldId="266"/>
            <ac:spMk id="8" creationId="{FF2B0DE0-3CED-41AE-829E-2764F8CD8E98}"/>
          </ac:spMkLst>
        </pc:spChg>
        <pc:spChg chg="add del">
          <ac:chgData name="" userId="37ec9398d1b1bed8" providerId="LiveId" clId="{3FB8B888-0983-45EA-8876-7EF2DBF16019}" dt="2022-01-25T09:51:54.342" v="133" actId="478"/>
          <ac:spMkLst>
            <pc:docMk/>
            <pc:sldMk cId="0" sldId="266"/>
            <ac:spMk id="10" creationId="{74537F83-F53F-4582-907C-B2F560490562}"/>
          </ac:spMkLst>
        </pc:spChg>
        <pc:picChg chg="del">
          <ac:chgData name="" userId="37ec9398d1b1bed8" providerId="LiveId" clId="{3FB8B888-0983-45EA-8876-7EF2DBF16019}" dt="2022-01-25T09:46:37.759" v="105" actId="478"/>
          <ac:picMkLst>
            <pc:docMk/>
            <pc:sldMk cId="0" sldId="266"/>
            <ac:picMk id="5" creationId="{2F0029E4-87F5-4BE7-876D-AB7FF2541F8C}"/>
          </ac:picMkLst>
        </pc:picChg>
        <pc:picChg chg="add mod">
          <ac:chgData name="" userId="37ec9398d1b1bed8" providerId="LiveId" clId="{3FB8B888-0983-45EA-8876-7EF2DBF16019}" dt="2022-01-25T09:50:28.400" v="117" actId="1076"/>
          <ac:picMkLst>
            <pc:docMk/>
            <pc:sldMk cId="0" sldId="266"/>
            <ac:picMk id="6" creationId="{88A3B005-B89B-4C58-9FE3-5985AF019EFF}"/>
          </ac:picMkLst>
        </pc:picChg>
        <pc:picChg chg="mod">
          <ac:chgData name="" userId="37ec9398d1b1bed8" providerId="LiveId" clId="{3FB8B888-0983-45EA-8876-7EF2DBF16019}" dt="2022-01-25T09:46:59.964" v="112" actId="1076"/>
          <ac:picMkLst>
            <pc:docMk/>
            <pc:sldMk cId="0" sldId="266"/>
            <ac:picMk id="23" creationId="{2A6705AC-548C-4E47-8B85-AB14F9E4A0B3}"/>
          </ac:picMkLst>
        </pc:picChg>
      </pc:sldChg>
      <pc:sldChg chg="addSp delSp modSp delAnim modAnim">
        <pc:chgData name="" userId="37ec9398d1b1bed8" providerId="LiveId" clId="{3FB8B888-0983-45EA-8876-7EF2DBF16019}" dt="2022-01-25T10:48:01.255" v="424"/>
        <pc:sldMkLst>
          <pc:docMk/>
          <pc:sldMk cId="0" sldId="273"/>
        </pc:sldMkLst>
        <pc:spChg chg="add del mod">
          <ac:chgData name="" userId="37ec9398d1b1bed8" providerId="LiveId" clId="{3FB8B888-0983-45EA-8876-7EF2DBF16019}" dt="2022-01-25T09:42:38.718" v="93" actId="478"/>
          <ac:spMkLst>
            <pc:docMk/>
            <pc:sldMk cId="0" sldId="273"/>
            <ac:spMk id="3" creationId="{5B7F962C-0638-4FFA-BB52-E3D802D18F2F}"/>
          </ac:spMkLst>
        </pc:spChg>
        <pc:spChg chg="mod">
          <ac:chgData name="" userId="37ec9398d1b1bed8" providerId="LiveId" clId="{3FB8B888-0983-45EA-8876-7EF2DBF16019}" dt="2022-01-25T09:37:10.650" v="66" actId="20577"/>
          <ac:spMkLst>
            <pc:docMk/>
            <pc:sldMk cId="0" sldId="273"/>
            <ac:spMk id="7" creationId="{00000000-0000-0000-0000-000000000000}"/>
          </ac:spMkLst>
        </pc:spChg>
        <pc:spChg chg="add mod ord">
          <ac:chgData name="" userId="37ec9398d1b1bed8" providerId="LiveId" clId="{3FB8B888-0983-45EA-8876-7EF2DBF16019}" dt="2022-01-25T09:45:55.453" v="101" actId="1036"/>
          <ac:spMkLst>
            <pc:docMk/>
            <pc:sldMk cId="0" sldId="273"/>
            <ac:spMk id="18" creationId="{C662CE15-101A-4347-9B9E-58BE2A6ADA5B}"/>
          </ac:spMkLst>
        </pc:spChg>
        <pc:spChg chg="mod">
          <ac:chgData name="" userId="37ec9398d1b1bed8" providerId="LiveId" clId="{3FB8B888-0983-45EA-8876-7EF2DBF16019}" dt="2022-01-25T09:37:18.187" v="67" actId="1076"/>
          <ac:spMkLst>
            <pc:docMk/>
            <pc:sldMk cId="0" sldId="273"/>
            <ac:spMk id="19" creationId="{9E043509-49F0-4662-BFDA-773951EE6443}"/>
          </ac:spMkLst>
        </pc:spChg>
        <pc:picChg chg="ord">
          <ac:chgData name="" userId="37ec9398d1b1bed8" providerId="LiveId" clId="{3FB8B888-0983-45EA-8876-7EF2DBF16019}" dt="2022-01-25T09:42:48.064" v="94" actId="167"/>
          <ac:picMkLst>
            <pc:docMk/>
            <pc:sldMk cId="0" sldId="273"/>
            <ac:picMk id="5" creationId="{9279D065-35A9-438E-8FEF-2B166930E473}"/>
          </ac:picMkLst>
        </pc:picChg>
        <pc:picChg chg="mod">
          <ac:chgData name="" userId="37ec9398d1b1bed8" providerId="LiveId" clId="{3FB8B888-0983-45EA-8876-7EF2DBF16019}" dt="2022-01-25T09:43:20.160" v="99" actId="1076"/>
          <ac:picMkLst>
            <pc:docMk/>
            <pc:sldMk cId="0" sldId="273"/>
            <ac:picMk id="11" creationId="{00000000-0000-0000-0000-000000000000}"/>
          </ac:picMkLst>
        </pc:picChg>
        <pc:picChg chg="mod">
          <ac:chgData name="" userId="37ec9398d1b1bed8" providerId="LiveId" clId="{3FB8B888-0983-45EA-8876-7EF2DBF16019}" dt="2022-01-25T09:42:58.903" v="96" actId="1076"/>
          <ac:picMkLst>
            <pc:docMk/>
            <pc:sldMk cId="0" sldId="273"/>
            <ac:picMk id="15" creationId="{00000000-0000-0000-0000-000000000000}"/>
          </ac:picMkLst>
        </pc:picChg>
        <pc:picChg chg="add del">
          <ac:chgData name="" userId="37ec9398d1b1bed8" providerId="LiveId" clId="{3FB8B888-0983-45EA-8876-7EF2DBF16019}" dt="2022-01-25T09:40:58.061" v="76" actId="478"/>
          <ac:picMkLst>
            <pc:docMk/>
            <pc:sldMk cId="0" sldId="273"/>
            <ac:picMk id="16" creationId="{C07DA752-61CD-463A-BCD0-5E5D7920E22D}"/>
          </ac:picMkLst>
        </pc:picChg>
        <pc:picChg chg="del">
          <ac:chgData name="" userId="37ec9398d1b1bed8" providerId="LiveId" clId="{3FB8B888-0983-45EA-8876-7EF2DBF16019}" dt="2022-01-25T09:40:49.422" v="74" actId="478"/>
          <ac:picMkLst>
            <pc:docMk/>
            <pc:sldMk cId="0" sldId="273"/>
            <ac:picMk id="21" creationId="{C80AE6A6-6F6C-431B-83B0-AA82237C5373}"/>
          </ac:picMkLst>
        </pc:picChg>
      </pc:sldChg>
      <pc:sldChg chg="addSp delSp modSp modAnim">
        <pc:chgData name="" userId="37ec9398d1b1bed8" providerId="LiveId" clId="{3FB8B888-0983-45EA-8876-7EF2DBF16019}" dt="2022-01-25T10:45:37.561" v="414"/>
        <pc:sldMkLst>
          <pc:docMk/>
          <pc:sldMk cId="3369574202" sldId="282"/>
        </pc:sldMkLst>
        <pc:spChg chg="add del mod">
          <ac:chgData name="" userId="37ec9398d1b1bed8" providerId="LiveId" clId="{3FB8B888-0983-45EA-8876-7EF2DBF16019}" dt="2022-01-25T09:53:04.406" v="139" actId="478"/>
          <ac:spMkLst>
            <pc:docMk/>
            <pc:sldMk cId="3369574202" sldId="282"/>
            <ac:spMk id="3" creationId="{8A8FB090-C9B3-42F7-942A-FE544FB51AB9}"/>
          </ac:spMkLst>
        </pc:spChg>
        <pc:spChg chg="add del mod">
          <ac:chgData name="" userId="37ec9398d1b1bed8" providerId="LiveId" clId="{3FB8B888-0983-45EA-8876-7EF2DBF16019}" dt="2022-01-25T09:54:05.059" v="152"/>
          <ac:spMkLst>
            <pc:docMk/>
            <pc:sldMk cId="3369574202" sldId="282"/>
            <ac:spMk id="4" creationId="{7FE9F0F5-9253-4D92-9740-A98D18BD8183}"/>
          </ac:spMkLst>
        </pc:spChg>
        <pc:spChg chg="add mod">
          <ac:chgData name="" userId="37ec9398d1b1bed8" providerId="LiveId" clId="{3FB8B888-0983-45EA-8876-7EF2DBF16019}" dt="2022-01-25T10:45:19.123" v="411" actId="20577"/>
          <ac:spMkLst>
            <pc:docMk/>
            <pc:sldMk cId="3369574202" sldId="282"/>
            <ac:spMk id="6" creationId="{7FD49362-6810-4C86-8001-442E6429285C}"/>
          </ac:spMkLst>
        </pc:spChg>
        <pc:graphicFrameChg chg="del">
          <ac:chgData name="" userId="37ec9398d1b1bed8" providerId="LiveId" clId="{3FB8B888-0983-45EA-8876-7EF2DBF16019}" dt="2022-01-25T09:53:01.776" v="137" actId="478"/>
          <ac:graphicFrameMkLst>
            <pc:docMk/>
            <pc:sldMk cId="3369574202" sldId="282"/>
            <ac:graphicFrameMk id="15" creationId="{ED5B9514-C8FF-41E2-91D5-1C7786BDF1FE}"/>
          </ac:graphicFrameMkLst>
        </pc:graphicFrameChg>
        <pc:picChg chg="del">
          <ac:chgData name="" userId="37ec9398d1b1bed8" providerId="LiveId" clId="{3FB8B888-0983-45EA-8876-7EF2DBF16019}" dt="2022-01-25T09:53:02.964" v="138" actId="478"/>
          <ac:picMkLst>
            <pc:docMk/>
            <pc:sldMk cId="3369574202" sldId="282"/>
            <ac:picMk id="5" creationId="{AAE756B3-6FDB-4980-840F-B7B14DAB0B7F}"/>
          </ac:picMkLst>
        </pc:picChg>
        <pc:picChg chg="del">
          <ac:chgData name="" userId="37ec9398d1b1bed8" providerId="LiveId" clId="{3FB8B888-0983-45EA-8876-7EF2DBF16019}" dt="2022-01-25T09:53:05.117" v="140" actId="478"/>
          <ac:picMkLst>
            <pc:docMk/>
            <pc:sldMk cId="3369574202" sldId="282"/>
            <ac:picMk id="7" creationId="{4DF78C24-2374-4A03-8FEC-9D4B86419C0E}"/>
          </ac:picMkLst>
        </pc:picChg>
        <pc:picChg chg="del">
          <ac:chgData name="" userId="37ec9398d1b1bed8" providerId="LiveId" clId="{3FB8B888-0983-45EA-8876-7EF2DBF16019}" dt="2022-01-25T09:53:06.166" v="142" actId="478"/>
          <ac:picMkLst>
            <pc:docMk/>
            <pc:sldMk cId="3369574202" sldId="282"/>
            <ac:picMk id="18" creationId="{755F91E7-6945-4841-BFE5-61CE0A9E5BB2}"/>
          </ac:picMkLst>
        </pc:picChg>
        <pc:picChg chg="add mod">
          <ac:chgData name="" userId="37ec9398d1b1bed8" providerId="LiveId" clId="{3FB8B888-0983-45EA-8876-7EF2DBF16019}" dt="2022-01-25T09:54:28.892" v="155" actId="1076"/>
          <ac:picMkLst>
            <pc:docMk/>
            <pc:sldMk cId="3369574202" sldId="282"/>
            <ac:picMk id="19" creationId="{D3F22F21-6005-4F74-B591-8E5759F456DB}"/>
          </ac:picMkLst>
        </pc:picChg>
        <pc:picChg chg="del">
          <ac:chgData name="" userId="37ec9398d1b1bed8" providerId="LiveId" clId="{3FB8B888-0983-45EA-8876-7EF2DBF16019}" dt="2022-01-25T09:53:05.637" v="141" actId="478"/>
          <ac:picMkLst>
            <pc:docMk/>
            <pc:sldMk cId="3369574202" sldId="282"/>
            <ac:picMk id="20" creationId="{18CD9EB2-0BC4-4055-886A-6DBDEF7A5E6F}"/>
          </ac:picMkLst>
        </pc:picChg>
        <pc:picChg chg="del">
          <ac:chgData name="" userId="37ec9398d1b1bed8" providerId="LiveId" clId="{3FB8B888-0983-45EA-8876-7EF2DBF16019}" dt="2022-01-25T09:53:06.733" v="143" actId="478"/>
          <ac:picMkLst>
            <pc:docMk/>
            <pc:sldMk cId="3369574202" sldId="282"/>
            <ac:picMk id="25" creationId="{FE3B838F-7446-4CD0-A10A-3590AFBD25DA}"/>
          </ac:picMkLst>
        </pc:picChg>
        <pc:picChg chg="del">
          <ac:chgData name="" userId="37ec9398d1b1bed8" providerId="LiveId" clId="{3FB8B888-0983-45EA-8876-7EF2DBF16019}" dt="2022-01-25T09:53:07.285" v="144" actId="478"/>
          <ac:picMkLst>
            <pc:docMk/>
            <pc:sldMk cId="3369574202" sldId="282"/>
            <ac:picMk id="27" creationId="{632B0C07-FBA9-40AC-9ACA-91EEC0835472}"/>
          </ac:picMkLst>
        </pc:picChg>
        <pc:picChg chg="del">
          <ac:chgData name="" userId="37ec9398d1b1bed8" providerId="LiveId" clId="{3FB8B888-0983-45EA-8876-7EF2DBF16019}" dt="2022-01-25T09:53:08.997" v="146" actId="478"/>
          <ac:picMkLst>
            <pc:docMk/>
            <pc:sldMk cId="3369574202" sldId="282"/>
            <ac:picMk id="29" creationId="{9A413F2C-D936-4780-838A-FFC2D8741880}"/>
          </ac:picMkLst>
        </pc:picChg>
        <pc:picChg chg="del">
          <ac:chgData name="" userId="37ec9398d1b1bed8" providerId="LiveId" clId="{3FB8B888-0983-45EA-8876-7EF2DBF16019}" dt="2022-01-25T09:53:07.845" v="145" actId="478"/>
          <ac:picMkLst>
            <pc:docMk/>
            <pc:sldMk cId="3369574202" sldId="282"/>
            <ac:picMk id="31" creationId="{26DDB3B7-B08F-474B-8465-2A1AE40D3235}"/>
          </ac:picMkLst>
        </pc:picChg>
      </pc:sldChg>
      <pc:sldChg chg="modSp modAnim">
        <pc:chgData name="" userId="37ec9398d1b1bed8" providerId="LiveId" clId="{3FB8B888-0983-45EA-8876-7EF2DBF16019}" dt="2022-01-25T10:47:22.256" v="423" actId="6549"/>
        <pc:sldMkLst>
          <pc:docMk/>
          <pc:sldMk cId="852765304" sldId="283"/>
        </pc:sldMkLst>
        <pc:spChg chg="mod">
          <ac:chgData name="" userId="37ec9398d1b1bed8" providerId="LiveId" clId="{3FB8B888-0983-45EA-8876-7EF2DBF16019}" dt="2022-01-25T10:47:22.256" v="423" actId="6549"/>
          <ac:spMkLst>
            <pc:docMk/>
            <pc:sldMk cId="852765304" sldId="283"/>
            <ac:spMk id="6" creationId="{7FD49362-6810-4C86-8001-442E6429285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D8EFDE9-2660-4131-A337-3BF18EEB7457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376121D-FFD6-486E-BA27-A575B0D7BE1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737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 descr="C:\Users\Armin\Desktop\47DF\Staffeltassen\47th.jpg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1" y="404664"/>
            <a:ext cx="900000" cy="9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Grafik 7" descr="C:\Users\Armin\Desktop\F4 Grafiken\47tails komplett\NRF\200px-Emblem_of_the_NATO_Response_Force.svg.png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36560" y="476673"/>
            <a:ext cx="685671" cy="851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3DA17-90A3-407A-A8A3-9E28618E483C}" type="datetimeFigureOut">
              <a:rPr lang="de-DE" smtClean="0"/>
              <a:pPr/>
              <a:t>09.02.2022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72FC6-F738-4882-B80F-7D5C6ADD01F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microsoft.com/office/2007/relationships/hdphoto" Target="../media/hdphoto1.wdp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12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31.jpg"/><Relationship Id="rId5" Type="http://schemas.openxmlformats.org/officeDocument/2006/relationships/image" Target="../media/image8.png"/><Relationship Id="rId10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18147975-4C12-4EA4-B744-7A7AD03BEE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715" y="894316"/>
            <a:ext cx="1588108" cy="868782"/>
          </a:xfrm>
          <a:prstGeom prst="rect">
            <a:avLst/>
          </a:prstGeom>
        </p:spPr>
      </p:pic>
      <p:pic>
        <p:nvPicPr>
          <p:cNvPr id="6146" name="Picture 2" descr="https://cnet2.cbsistatic.com/img/dA4SzQUk7rBWYXmV5x5nbuCuQ8Q=/1200x675/2020/01/13/6e566b3e-faef-4ffd-9909-01acca997b6d/windows-10-cropped-for-prom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9412">
            <a:off x="8672137" y="859380"/>
            <a:ext cx="1468531" cy="868996"/>
          </a:xfrm>
          <a:prstGeom prst="rect">
            <a:avLst/>
          </a:prstGeom>
          <a:noFill/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C938DD-F381-4E7A-9044-B82DA7DCE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78" y="836624"/>
            <a:ext cx="1646381" cy="109162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BC925D9-8D13-4611-B7D8-9D9162CB6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101">
            <a:off x="2624291" y="389775"/>
            <a:ext cx="1732890" cy="1074661"/>
          </a:xfrm>
          <a:prstGeom prst="rect">
            <a:avLst/>
          </a:prstGeom>
        </p:spPr>
      </p:pic>
      <p:pic>
        <p:nvPicPr>
          <p:cNvPr id="14" name="Picture 2" descr="https://cnet2.cbsistatic.com/img/dA4SzQUk7rBWYXmV5x5nbuCuQ8Q=/1200x675/2020/01/13/6e566b3e-faef-4ffd-9909-01acca997b6d/windows-10-cropped-for-prom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5554">
            <a:off x="2723765" y="407861"/>
            <a:ext cx="1676689" cy="976317"/>
          </a:xfrm>
          <a:prstGeom prst="rect">
            <a:avLst/>
          </a:prstGeom>
          <a:noFill/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EDEDCA3-FF02-45EF-A594-EF39ACF845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8061">
            <a:off x="2590160" y="-460145"/>
            <a:ext cx="1805947" cy="270892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279D065-35A9-438E-8FEF-2B166930E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875" y="1500995"/>
            <a:ext cx="3171472" cy="2235215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C662CE15-101A-4347-9B9E-58BE2A6ADA5B}"/>
              </a:ext>
            </a:extLst>
          </p:cNvPr>
          <p:cNvSpPr/>
          <p:nvPr/>
        </p:nvSpPr>
        <p:spPr>
          <a:xfrm>
            <a:off x="1722212" y="1447820"/>
            <a:ext cx="3969089" cy="327732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4CD8B01-7F81-41CC-8962-BA4687FB6D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721">
            <a:off x="2670186" y="378425"/>
            <a:ext cx="1717177" cy="96866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0A1D89C-EF78-4875-BA70-A283AE8A21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25">
            <a:off x="8709677" y="932678"/>
            <a:ext cx="1469972" cy="797418"/>
          </a:xfrm>
          <a:prstGeom prst="rect">
            <a:avLst/>
          </a:prstGeom>
        </p:spPr>
      </p:pic>
      <p:pic>
        <p:nvPicPr>
          <p:cNvPr id="15" name="Grafik 14" descr="Briefinraum Brindisi_Theke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15" y="3066"/>
            <a:ext cx="12277700" cy="6851867"/>
          </a:xfrm>
          <a:prstGeom prst="rect">
            <a:avLst/>
          </a:prstGeom>
        </p:spPr>
      </p:pic>
      <p:pic>
        <p:nvPicPr>
          <p:cNvPr id="11" name="Grafik 10" descr="Briefinraum Brindisi_Theke2.png"/>
          <p:cNvPicPr>
            <a:picLocks noChangeAspect="1"/>
          </p:cNvPicPr>
          <p:nvPr/>
        </p:nvPicPr>
        <p:blipFill>
          <a:blip r:embed="rId10" cstate="print">
            <a:lum bright="-8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288688" cy="6857999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07368" y="2492896"/>
            <a:ext cx="1152128" cy="792088"/>
          </a:xfrm>
          <a:prstGeom prst="rect">
            <a:avLst/>
          </a:prstGeom>
          <a:noFill/>
          <a:scene3d>
            <a:camera prst="perspectiveFront">
              <a:rot lat="0" lon="0" rev="21480000"/>
            </a:camera>
            <a:lightRig rig="threePt" dir="t"/>
          </a:scene3d>
        </p:spPr>
        <p:txBody>
          <a:bodyPr spcFirstLastPara="1" wrap="square" lIns="91440" tIns="45720" rIns="91440" bIns="45720" numCol="1">
            <a:prstTxWarp prst="textArchUp">
              <a:avLst>
                <a:gd name="adj" fmla="val 10420243"/>
              </a:avLst>
            </a:prstTxWarp>
            <a:spAutoFit/>
          </a:bodyPr>
          <a:lstStyle/>
          <a:p>
            <a:pPr algn="ctr"/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Gioa</a:t>
            </a:r>
            <a:r>
              <a:rPr lang="de-DE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 Del </a:t>
            </a:r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Colle</a:t>
            </a:r>
            <a:endParaRPr lang="de-DE" b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marilloUSAF" pitchFamily="2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5568774" y="1763097"/>
            <a:ext cx="45719" cy="45719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E043509-49F0-4662-BFDA-773951EE6443}"/>
              </a:ext>
            </a:extLst>
          </p:cNvPr>
          <p:cNvSpPr/>
          <p:nvPr/>
        </p:nvSpPr>
        <p:spPr>
          <a:xfrm>
            <a:off x="415080" y="2486236"/>
            <a:ext cx="1152128" cy="792088"/>
          </a:xfrm>
          <a:prstGeom prst="rect">
            <a:avLst/>
          </a:prstGeom>
          <a:noFill/>
          <a:scene3d>
            <a:camera prst="perspectiveFront">
              <a:rot lat="0" lon="0" rev="21480000"/>
            </a:camera>
            <a:lightRig rig="threePt" dir="t"/>
          </a:scene3d>
        </p:spPr>
        <p:txBody>
          <a:bodyPr spcFirstLastPara="1" wrap="square" lIns="91440" tIns="45720" rIns="91440" bIns="45720" numCol="1">
            <a:prstTxWarp prst="textArchUp">
              <a:avLst>
                <a:gd name="adj" fmla="val 10420243"/>
              </a:avLst>
            </a:prstTxWarp>
            <a:spAutoFit/>
          </a:bodyPr>
          <a:lstStyle/>
          <a:p>
            <a:pPr algn="ctr"/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Gioa</a:t>
            </a:r>
            <a:r>
              <a:rPr lang="de-DE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 Del </a:t>
            </a:r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Colle</a:t>
            </a:r>
            <a:endParaRPr lang="de-DE" b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514B2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marilloUSAF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" y="3793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Rollen: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dirty="0">
                <a:solidFill>
                  <a:schemeClr val="bg1"/>
                </a:solidFill>
              </a:rPr>
              <a:t>Das Rollen auf den Taxiways geschieht ausschließlich durch Freigabe des Towers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Anweisung, insbesondere Halteanweisungen des Controllers sind unbedingt Folge zu leisten.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Aufgrund der Masse an Flugzeugen ist eine enge Staffelung nicht zu vermeiden. Daher wird wegen der Abgasstrahlen nicht auf der Mittellinie direkt hintereinander gerollt, sondern abwechselnd rechts und links.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26F4A224-8423-426C-BEC6-16B1F6708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349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Gorilla Foto: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dirty="0">
                <a:solidFill>
                  <a:schemeClr val="bg1"/>
                </a:solidFill>
              </a:rPr>
              <a:t>Das NRF HQ ist der Meinung, dass sich das Event geradezu für eine Show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Force anbietet .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Daher werden wir im ersten Online Flug ein Bild auf dem Runway machen. 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Bevor der eigentliche Flugbetrieb losgeht linieren alle Maschine für ein Gruppenfoto auf Piste 14L auf.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Danach wird auf Piste 32L in schneller Abfolge (</a:t>
            </a:r>
            <a:r>
              <a:rPr lang="de-DE" dirty="0" err="1">
                <a:solidFill>
                  <a:schemeClr val="bg1"/>
                </a:solidFill>
              </a:rPr>
              <a:t>rolling</a:t>
            </a:r>
            <a:r>
              <a:rPr lang="de-DE" dirty="0">
                <a:solidFill>
                  <a:schemeClr val="bg1"/>
                </a:solidFill>
              </a:rPr>
              <a:t> Takeoff) gestartet.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Den Anweisungen des Towers ist Folge zu leisten.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50F45FE4-FAB9-4565-B3EF-821F87FCD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410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1D6D6432-98B2-4A64-8EEF-6FC20B3F1956}"/>
              </a:ext>
            </a:extLst>
          </p:cNvPr>
          <p:cNvSpPr/>
          <p:nvPr/>
        </p:nvSpPr>
        <p:spPr>
          <a:xfrm>
            <a:off x="3575720" y="3501008"/>
            <a:ext cx="5112568" cy="12961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0E24EFCC-81E2-4F92-AE33-2EB2A2912F11}"/>
              </a:ext>
            </a:extLst>
          </p:cNvPr>
          <p:cNvCxnSpPr>
            <a:cxnSpLocks/>
            <a:stCxn id="2" idx="1"/>
            <a:endCxn id="2" idx="3"/>
          </p:cNvCxnSpPr>
          <p:nvPr/>
        </p:nvCxnSpPr>
        <p:spPr>
          <a:xfrm>
            <a:off x="3575720" y="4149080"/>
            <a:ext cx="5112568" cy="0"/>
          </a:xfrm>
          <a:prstGeom prst="line">
            <a:avLst/>
          </a:prstGeom>
          <a:ln w="571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Inhaltsplatzhalter 11">
            <a:extLst>
              <a:ext uri="{FF2B5EF4-FFF2-40B4-BE49-F238E27FC236}">
                <a16:creationId xmlns:a16="http://schemas.microsoft.com/office/drawing/2014/main" id="{F8F4897A-6A76-4978-A6B6-4D9B6F2A1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id="{75F0FC4C-DBEA-4BF6-9847-9EB84BEA32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296717"/>
              </p:ext>
            </p:extLst>
          </p:nvPr>
        </p:nvGraphicFramePr>
        <p:xfrm>
          <a:off x="3614069" y="1690019"/>
          <a:ext cx="4528592" cy="158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-Foto" r:id="rId4" imgW="6400800" imgH="2238480" progId="MSPhotoEd.3">
                  <p:embed/>
                </p:oleObj>
              </mc:Choice>
              <mc:Fallback>
                <p:oleObj name="Photo Editor-Foto" r:id="rId4" imgW="6400800" imgH="2238480" progId="MSPhotoEd.3">
                  <p:embed/>
                  <p:pic>
                    <p:nvPicPr>
                      <p:cNvPr id="3" name="Objekt 2">
                        <a:extLst>
                          <a:ext uri="{FF2B5EF4-FFF2-40B4-BE49-F238E27FC236}">
                            <a16:creationId xmlns:a16="http://schemas.microsoft.com/office/drawing/2014/main" id="{75F0FC4C-DBEA-4BF6-9847-9EB84BEA32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4069" y="1690019"/>
                        <a:ext cx="4528592" cy="1583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feld 11">
            <a:extLst>
              <a:ext uri="{FF2B5EF4-FFF2-40B4-BE49-F238E27FC236}">
                <a16:creationId xmlns:a16="http://schemas.microsoft.com/office/drawing/2014/main" id="{09A91F7F-B356-41E3-9B1C-B14D4830810B}"/>
              </a:ext>
            </a:extLst>
          </p:cNvPr>
          <p:cNvSpPr txBox="1"/>
          <p:nvPr/>
        </p:nvSpPr>
        <p:spPr>
          <a:xfrm>
            <a:off x="3164992" y="1160744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Gorilla Foto: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6077697-A6E0-49E1-8521-DE080D6079AA}"/>
              </a:ext>
            </a:extLst>
          </p:cNvPr>
          <p:cNvSpPr txBox="1"/>
          <p:nvPr/>
        </p:nvSpPr>
        <p:spPr>
          <a:xfrm>
            <a:off x="6182825" y="2091989"/>
            <a:ext cx="6362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Foto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EB4967D-8734-4AF5-8DE2-2BCA3FD17EA4}"/>
              </a:ext>
            </a:extLst>
          </p:cNvPr>
          <p:cNvSpPr/>
          <p:nvPr/>
        </p:nvSpPr>
        <p:spPr>
          <a:xfrm>
            <a:off x="5351161" y="1897452"/>
            <a:ext cx="169857" cy="14401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6127D44-E337-4C6B-A426-2104D61437F0}"/>
              </a:ext>
            </a:extLst>
          </p:cNvPr>
          <p:cNvSpPr/>
          <p:nvPr/>
        </p:nvSpPr>
        <p:spPr>
          <a:xfrm>
            <a:off x="7464152" y="2609233"/>
            <a:ext cx="169857" cy="14401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9FA5C1C-F90F-4909-932F-EBDC967A793F}"/>
              </a:ext>
            </a:extLst>
          </p:cNvPr>
          <p:cNvSpPr/>
          <p:nvPr/>
        </p:nvSpPr>
        <p:spPr>
          <a:xfrm>
            <a:off x="2770596" y="2609233"/>
            <a:ext cx="169857" cy="14401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53BF208-A15B-47FB-8AAC-F0E62F5DF2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19" y="3735031"/>
            <a:ext cx="1053428" cy="82378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B8B17D9-2542-4984-8890-26AB684B97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99" y="3299058"/>
            <a:ext cx="1053428" cy="82378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A65F2CDB-2850-4E2E-8F43-F36BAB279E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99" y="4170607"/>
            <a:ext cx="1053428" cy="82378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5B3F3C5D-4AAD-436D-8605-5A1223E4E9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156" y="3297420"/>
            <a:ext cx="1053428" cy="82378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86DECC08-001C-4A48-B556-8D3C5E40D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254" y="4181441"/>
            <a:ext cx="1053428" cy="82378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DEF3137F-5C78-4AB2-BDCD-D206C1DB79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19" y="3734815"/>
            <a:ext cx="1053428" cy="82378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9986323E-EAC8-442E-AE1F-DC36379FC9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19" y="3745433"/>
            <a:ext cx="1053428" cy="82378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E9183A4A-F049-40AF-9992-2674507E99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7" y="3300696"/>
            <a:ext cx="1053428" cy="82378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394A2E0-8BF1-4852-9261-611A126951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338" y="4181225"/>
            <a:ext cx="1053428" cy="823781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FFA83FE5-C85A-4A2D-81C9-5BCD0BE54073}"/>
              </a:ext>
            </a:extLst>
          </p:cNvPr>
          <p:cNvSpPr/>
          <p:nvPr/>
        </p:nvSpPr>
        <p:spPr>
          <a:xfrm>
            <a:off x="2619392" y="2361057"/>
            <a:ext cx="878083" cy="246996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557630A-23A2-49FF-8D86-6FC07FB0B81A}"/>
              </a:ext>
            </a:extLst>
          </p:cNvPr>
          <p:cNvSpPr txBox="1"/>
          <p:nvPr/>
        </p:nvSpPr>
        <p:spPr>
          <a:xfrm>
            <a:off x="6198445" y="2658409"/>
            <a:ext cx="482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rgbClr val="FF0000"/>
                </a:solidFill>
              </a:rPr>
              <a:t>Start</a:t>
            </a:r>
          </a:p>
        </p:txBody>
      </p:sp>
      <p:pic>
        <p:nvPicPr>
          <p:cNvPr id="1035" name="Picture 11" descr="Live News &amp;amp; Reportagen Stockfotos und -bilder von Alamy">
            <a:extLst>
              <a:ext uri="{FF2B5EF4-FFF2-40B4-BE49-F238E27FC236}">
                <a16:creationId xmlns:a16="http://schemas.microsoft.com/office/drawing/2014/main" id="{A4981F7A-E62B-42CC-A2F7-F72479029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520" y="3868057"/>
            <a:ext cx="1962790" cy="1443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1765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6 0.00301 L -0.08906 0.00648 L -0.09739 -0.0081 L -0.12864 -0.00648 L -0.12474 0.01273 L -0.11445 0.02407 L 0.1056 0.02222 " pathEditMode="relative" ptsTypes="AAAAAAA">
                                      <p:cBhvr>
                                        <p:cTn id="11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0.40768 0.0011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7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39076 -0.0034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1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83 -2.22222E-6 L 0.39154 0.0034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586 -0.00278 L 0.34258 -0.0011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2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4.81481E-6 L 0.30625 -0.00764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52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30391 0.0011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914 -0.00602 L 0.25716 -0.00255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5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7037E-6 L 0.23632 0.0027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0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55 0.00787 L 0.23489 -0.00232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62 -0.07824 L -0.02904 -0.08102 L -0.01823 -0.10347 L 0.03216 -0.05741 L 0.03815 -0.04259 L 0.03464 -0.02592 L 0.02044 -0.00324 L 0.01211 0.00023 L 0.01211 0.00116 " pathEditMode="relative" ptsTypes="AAAAAAAAA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813 -0.00046 L 0.00508 0.00116 " pathEditMode="relative" ptsTypes="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9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10984" y="836712"/>
            <a:ext cx="487522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Training: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Start und direkter Flug in die Verfügungsräume (MOAs)</a:t>
            </a:r>
            <a:endParaRPr lang="de-DE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de-DE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E379A59B-B409-4A93-9DA7-06DB9B0DC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A735575-4C69-4232-95D5-6473B5A6F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061" y="1799820"/>
            <a:ext cx="4199153" cy="325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Gleichschenkliges Dreieck 1">
            <a:extLst>
              <a:ext uri="{FF2B5EF4-FFF2-40B4-BE49-F238E27FC236}">
                <a16:creationId xmlns:a16="http://schemas.microsoft.com/office/drawing/2014/main" id="{B76D7813-836C-4C1F-B923-5ECA93978D52}"/>
              </a:ext>
            </a:extLst>
          </p:cNvPr>
          <p:cNvSpPr/>
          <p:nvPr/>
        </p:nvSpPr>
        <p:spPr>
          <a:xfrm rot="16588955">
            <a:off x="5863884" y="2892657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Gleichschenkliges Dreieck 9">
            <a:extLst>
              <a:ext uri="{FF2B5EF4-FFF2-40B4-BE49-F238E27FC236}">
                <a16:creationId xmlns:a16="http://schemas.microsoft.com/office/drawing/2014/main" id="{B8FC63C6-1994-4DB2-8F4E-86A56E570F3D}"/>
              </a:ext>
            </a:extLst>
          </p:cNvPr>
          <p:cNvSpPr/>
          <p:nvPr/>
        </p:nvSpPr>
        <p:spPr>
          <a:xfrm rot="13944602">
            <a:off x="5734808" y="2410553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Gleichschenkliges Dreieck 10">
            <a:extLst>
              <a:ext uri="{FF2B5EF4-FFF2-40B4-BE49-F238E27FC236}">
                <a16:creationId xmlns:a16="http://schemas.microsoft.com/office/drawing/2014/main" id="{ACF4133C-C242-4D15-AF05-B013B0E31A86}"/>
              </a:ext>
            </a:extLst>
          </p:cNvPr>
          <p:cNvSpPr/>
          <p:nvPr/>
        </p:nvSpPr>
        <p:spPr>
          <a:xfrm rot="11275220">
            <a:off x="5342251" y="2177767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Gleichschenkliges Dreieck 11">
            <a:extLst>
              <a:ext uri="{FF2B5EF4-FFF2-40B4-BE49-F238E27FC236}">
                <a16:creationId xmlns:a16="http://schemas.microsoft.com/office/drawing/2014/main" id="{D99FF582-CA46-45DF-B4AE-23CECC72F6E8}"/>
              </a:ext>
            </a:extLst>
          </p:cNvPr>
          <p:cNvSpPr/>
          <p:nvPr/>
        </p:nvSpPr>
        <p:spPr>
          <a:xfrm rot="8514960">
            <a:off x="4863669" y="2280006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Gleichschenkliges Dreieck 12">
            <a:extLst>
              <a:ext uri="{FF2B5EF4-FFF2-40B4-BE49-F238E27FC236}">
                <a16:creationId xmlns:a16="http://schemas.microsoft.com/office/drawing/2014/main" id="{C43DB6BF-F3B1-401C-A2BC-1B6179F9C4E9}"/>
              </a:ext>
            </a:extLst>
          </p:cNvPr>
          <p:cNvSpPr/>
          <p:nvPr/>
        </p:nvSpPr>
        <p:spPr>
          <a:xfrm rot="5824546">
            <a:off x="4606328" y="2723967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3711515D-3D4A-43AA-A91A-AC2E28A468F0}"/>
              </a:ext>
            </a:extLst>
          </p:cNvPr>
          <p:cNvSpPr/>
          <p:nvPr/>
        </p:nvSpPr>
        <p:spPr>
          <a:xfrm rot="3171530">
            <a:off x="4720434" y="3210939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id="{5B457234-AB16-4DA0-9CE4-CD2D2692EC62}"/>
              </a:ext>
            </a:extLst>
          </p:cNvPr>
          <p:cNvSpPr/>
          <p:nvPr/>
        </p:nvSpPr>
        <p:spPr>
          <a:xfrm rot="538903">
            <a:off x="5162660" y="3461605"/>
            <a:ext cx="1044773" cy="1298197"/>
          </a:xfrm>
          <a:prstGeom prst="triangl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0D7F2381-CDF4-42DD-B912-4100664E3763}"/>
              </a:ext>
            </a:extLst>
          </p:cNvPr>
          <p:cNvSpPr/>
          <p:nvPr/>
        </p:nvSpPr>
        <p:spPr>
          <a:xfrm rot="2907683">
            <a:off x="6052590" y="3861610"/>
            <a:ext cx="523478" cy="204913"/>
          </a:xfrm>
          <a:prstGeom prst="roundRect">
            <a:avLst>
              <a:gd name="adj" fmla="val 50000"/>
            </a:avLst>
          </a:prstGeom>
          <a:solidFill>
            <a:srgbClr val="F79646">
              <a:alpha val="50196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CD0B7469-A8AA-4841-84AC-BE006FEE7A1A}"/>
              </a:ext>
            </a:extLst>
          </p:cNvPr>
          <p:cNvSpPr/>
          <p:nvPr/>
        </p:nvSpPr>
        <p:spPr>
          <a:xfrm>
            <a:off x="5844547" y="1818784"/>
            <a:ext cx="605657" cy="3641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ysClr val="windowText" lastClr="000000"/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5A2D2A4-B6A6-4794-B76B-F2DABFD475AA}"/>
              </a:ext>
            </a:extLst>
          </p:cNvPr>
          <p:cNvSpPr txBox="1"/>
          <p:nvPr/>
        </p:nvSpPr>
        <p:spPr>
          <a:xfrm>
            <a:off x="5837219" y="1824924"/>
            <a:ext cx="60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u="sng" dirty="0"/>
              <a:t>300FL </a:t>
            </a:r>
            <a:r>
              <a:rPr lang="de-DE" sz="1000" dirty="0"/>
              <a:t>GND</a:t>
            </a:r>
          </a:p>
        </p:txBody>
      </p:sp>
    </p:spTree>
    <p:extLst>
      <p:ext uri="{BB962C8B-B14F-4D97-AF65-F5344CB8AC3E}">
        <p14:creationId xmlns:p14="http://schemas.microsoft.com/office/powerpoint/2010/main" val="22936423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" grpId="0" animBg="1"/>
      <p:bldP spid="19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10984" y="836712"/>
            <a:ext cx="514525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Training: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Sobald die Flüge in ihrem jeweiligen Verfügungsraum eingetroffen sind, stehen folgende Übungen an, welche eigenständig, bzw. besser im Team abgearbeitet werden. Die Übungen können nach Belieben wiederholt werden. Zeitvorgabe: 30 Minuten. Die Zeit gilt ab dem Takeoff. Tipp: Stoppuhr setzten (Time Taste ICP)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de-DE" sz="1400" dirty="0">
                <a:solidFill>
                  <a:srgbClr val="FFFF00"/>
                </a:solidFill>
              </a:rPr>
              <a:t>Triebwerksstart bei über 25% RPM ohne JFS </a:t>
            </a:r>
            <a:r>
              <a:rPr lang="de-DE" sz="1400" dirty="0">
                <a:solidFill>
                  <a:schemeClr val="bg1"/>
                </a:solidFill>
              </a:rPr>
              <a:t>Ausgangslage: Höhe nach Belieben, solange eine sichere Landung auf der AFB bei Missglücken der Übung  gewährleistet werden kann.</a:t>
            </a:r>
          </a:p>
          <a:p>
            <a:pPr marL="342900" indent="-342900">
              <a:buAutoNum type="arabicPeriod"/>
            </a:pPr>
            <a:r>
              <a:rPr lang="de-DE" sz="1400" dirty="0">
                <a:solidFill>
                  <a:srgbClr val="FFFF00"/>
                </a:solidFill>
              </a:rPr>
              <a:t>Triebwerksstart bei unter 25% RPM mit JFS </a:t>
            </a:r>
            <a:r>
              <a:rPr lang="de-DE" sz="1400" dirty="0">
                <a:solidFill>
                  <a:schemeClr val="bg1"/>
                </a:solidFill>
              </a:rPr>
              <a:t>Ausgangslage: Min. 20.000Fuß Höhe, Position das eine sichere Landung auf der AFB bei Missglücken der Übung  gewährleistet werden kann.</a:t>
            </a:r>
          </a:p>
          <a:p>
            <a:pPr marL="342900" indent="-342900">
              <a:buFontTx/>
              <a:buAutoNum type="arabicPeriod"/>
            </a:pPr>
            <a:r>
              <a:rPr lang="de-DE" sz="1400" dirty="0">
                <a:solidFill>
                  <a:srgbClr val="FFFF00"/>
                </a:solidFill>
              </a:rPr>
              <a:t>Triebwerksstart bei unter 25% RPM mittels </a:t>
            </a:r>
            <a:r>
              <a:rPr lang="de-DE" sz="1400" dirty="0" err="1">
                <a:solidFill>
                  <a:srgbClr val="FFFF00"/>
                </a:solidFill>
              </a:rPr>
              <a:t>Windmill</a:t>
            </a:r>
            <a:r>
              <a:rPr lang="de-DE" sz="1400" dirty="0">
                <a:solidFill>
                  <a:srgbClr val="FFFF00"/>
                </a:solidFill>
              </a:rPr>
              <a:t> Manöver </a:t>
            </a:r>
            <a:r>
              <a:rPr lang="de-DE" sz="1400" dirty="0">
                <a:solidFill>
                  <a:schemeClr val="bg1"/>
                </a:solidFill>
              </a:rPr>
              <a:t>Ausgangslage: min. 30.000 Fuß Höhe, Position das eine sichere Landung auf der AFB bei Missglücken der Übung  gewährleistet werden kann.</a:t>
            </a:r>
          </a:p>
          <a:p>
            <a:pPr marL="342900" indent="-342900">
              <a:buAutoNum type="arabicPeriod"/>
            </a:pPr>
            <a:endParaRPr lang="de-DE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de-DE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E379A59B-B409-4A93-9DA7-06DB9B0DC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297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43672" y="1241081"/>
            <a:ext cx="511256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Notlandung: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Muss im Zuge des Trainings notgelandet werden, stehen grundsätzlich beide Pisten in beiden Richtungen zur Verfügung.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Notlagen, Landeabsichten oder Überflüge </a:t>
            </a:r>
            <a:r>
              <a:rPr lang="de-DE" sz="1400" u="sng" dirty="0">
                <a:solidFill>
                  <a:schemeClr val="bg1"/>
                </a:solidFill>
              </a:rPr>
              <a:t>müssen</a:t>
            </a:r>
            <a:r>
              <a:rPr lang="de-DE" sz="1400" dirty="0">
                <a:solidFill>
                  <a:schemeClr val="bg1"/>
                </a:solidFill>
              </a:rPr>
              <a:t> auf der </a:t>
            </a:r>
            <a:r>
              <a:rPr lang="de-DE" sz="1400" dirty="0" err="1">
                <a:solidFill>
                  <a:schemeClr val="bg1"/>
                </a:solidFill>
              </a:rPr>
              <a:t>Towerfrequenz</a:t>
            </a:r>
            <a:r>
              <a:rPr lang="de-DE" sz="1400" dirty="0">
                <a:solidFill>
                  <a:schemeClr val="bg1"/>
                </a:solidFill>
              </a:rPr>
              <a:t> angekündigt und den Anweisungen des Towers muss Folge geleistet werden! Dies ist äußerst wichtig, damit der Tower, insbesondere bei gleichzeitig ankommenden Maschinen </a:t>
            </a:r>
            <a:r>
              <a:rPr lang="de-DE" sz="1400" dirty="0" err="1">
                <a:solidFill>
                  <a:schemeClr val="bg1"/>
                </a:solidFill>
              </a:rPr>
              <a:t>deconflicten</a:t>
            </a:r>
            <a:r>
              <a:rPr lang="de-DE" sz="1400" dirty="0">
                <a:solidFill>
                  <a:schemeClr val="bg1"/>
                </a:solidFill>
              </a:rPr>
              <a:t> kann.</a:t>
            </a:r>
          </a:p>
          <a:p>
            <a:r>
              <a:rPr lang="en-US" sz="1400" i="1" dirty="0">
                <a:solidFill>
                  <a:srgbClr val="00B050"/>
                </a:solidFill>
              </a:rPr>
              <a:t>"Falcon11 mayday, emergency landing, request Runway 32R"</a:t>
            </a:r>
            <a:r>
              <a:rPr lang="de-DE" sz="1400" dirty="0">
                <a:solidFill>
                  <a:schemeClr val="bg1"/>
                </a:solidFill>
              </a:rPr>
              <a:t>  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734ABDBA-657A-4B21-95D6-46F274B5F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35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37036" y="1184656"/>
            <a:ext cx="511256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Notlandung: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Wenn möglich sollte es unbedingt vermieden werden die Landebahn dauerhaft zu blockieren. Meldung ansonsten unbedingt an den Tower!</a:t>
            </a:r>
          </a:p>
          <a:p>
            <a:r>
              <a:rPr lang="de-DE" sz="1400" dirty="0">
                <a:solidFill>
                  <a:schemeClr val="bg1"/>
                </a:solidFill>
              </a:rPr>
              <a:t>Die Fanganlagen sind in Betrieb.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Mobile Teams stehen bereit um JFS Kartuschen aufzuladen.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Dies ist nur auf den Vorfeld oder Taxiways möglich.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Ein Abrollen von der Piste ist somit notwendig. Ebenso muss für die Anforderung auf UHF Channel 2 gewechselt werden.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Erinnerung: Der </a:t>
            </a:r>
            <a:r>
              <a:rPr lang="de-DE" sz="1400" dirty="0" err="1">
                <a:solidFill>
                  <a:schemeClr val="bg1"/>
                </a:solidFill>
              </a:rPr>
              <a:t>Reset</a:t>
            </a:r>
            <a:r>
              <a:rPr lang="de-DE" sz="1400" dirty="0">
                <a:solidFill>
                  <a:schemeClr val="bg1"/>
                </a:solidFill>
              </a:rPr>
              <a:t> (rechte Maustaste) des </a:t>
            </a:r>
            <a:r>
              <a:rPr lang="de-DE" sz="1400" dirty="0" err="1">
                <a:solidFill>
                  <a:schemeClr val="bg1"/>
                </a:solidFill>
              </a:rPr>
              <a:t>alternate</a:t>
            </a:r>
            <a:r>
              <a:rPr lang="de-DE" sz="1400" dirty="0">
                <a:solidFill>
                  <a:schemeClr val="bg1"/>
                </a:solidFill>
              </a:rPr>
              <a:t> Gear handle führt zur Reaktivierung des NWS.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5CD9DDC8-7E3C-4353-9931-A873A2724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291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Anflug zur regulären Landung: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Nach 30 Minuten ist das Training beendet und alle Gruppen staffeln sich im Holding zur Landung.</a:t>
            </a:r>
          </a:p>
          <a:p>
            <a:r>
              <a:rPr lang="de-DE" sz="1400" dirty="0">
                <a:solidFill>
                  <a:schemeClr val="bg1"/>
                </a:solidFill>
              </a:rPr>
              <a:t>Vor Verlassen der MOA rufen die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den Tower und lassen sich eine Höhenstaffelung für das Holding geben.</a:t>
            </a:r>
          </a:p>
          <a:p>
            <a:r>
              <a:rPr lang="de-DE" sz="1400" i="1" dirty="0">
                <a:solidFill>
                  <a:srgbClr val="00B050"/>
                </a:solidFill>
              </a:rPr>
              <a:t>„</a:t>
            </a:r>
            <a:r>
              <a:rPr lang="de-DE" sz="1400" i="1" dirty="0" err="1">
                <a:solidFill>
                  <a:srgbClr val="00B050"/>
                </a:solidFill>
              </a:rPr>
              <a:t>Gioa</a:t>
            </a:r>
            <a:r>
              <a:rPr lang="de-DE" sz="1400" i="1" dirty="0">
                <a:solidFill>
                  <a:srgbClr val="00B050"/>
                </a:solidFill>
              </a:rPr>
              <a:t> del </a:t>
            </a:r>
            <a:r>
              <a:rPr lang="de-DE" sz="1400" i="1" dirty="0" err="1">
                <a:solidFill>
                  <a:srgbClr val="00B050"/>
                </a:solidFill>
              </a:rPr>
              <a:t>Colle</a:t>
            </a:r>
            <a:r>
              <a:rPr lang="de-DE" sz="1400" i="1" dirty="0">
                <a:solidFill>
                  <a:srgbClr val="00B050"/>
                </a:solidFill>
              </a:rPr>
              <a:t> Tower, Falcon1, Flight </a:t>
            </a:r>
            <a:r>
              <a:rPr lang="de-DE" sz="1400" i="1" dirty="0" err="1">
                <a:solidFill>
                  <a:srgbClr val="00B050"/>
                </a:solidFill>
              </a:rPr>
              <a:t>of</a:t>
            </a:r>
            <a:r>
              <a:rPr lang="de-DE" sz="1400" i="1" dirty="0">
                <a:solidFill>
                  <a:srgbClr val="00B050"/>
                </a:solidFill>
              </a:rPr>
              <a:t> 4 F-16 , MOA xx, </a:t>
            </a:r>
            <a:r>
              <a:rPr lang="de-DE" sz="1400" i="1" dirty="0" err="1">
                <a:solidFill>
                  <a:srgbClr val="00B050"/>
                </a:solidFill>
              </a:rPr>
              <a:t>request</a:t>
            </a:r>
            <a:r>
              <a:rPr lang="de-DE" sz="1400" i="1" dirty="0">
                <a:solidFill>
                  <a:srgbClr val="00B050"/>
                </a:solidFill>
              </a:rPr>
              <a:t> Approach“</a:t>
            </a:r>
          </a:p>
          <a:p>
            <a:r>
              <a:rPr lang="de-DE" sz="1400" i="1" dirty="0">
                <a:solidFill>
                  <a:srgbClr val="FFFF00"/>
                </a:solidFill>
              </a:rPr>
              <a:t>„Falcon1, </a:t>
            </a:r>
            <a:r>
              <a:rPr lang="de-DE" sz="1400" i="1" dirty="0" err="1">
                <a:solidFill>
                  <a:srgbClr val="FFFF00"/>
                </a:solidFill>
              </a:rPr>
              <a:t>Gioa</a:t>
            </a:r>
            <a:r>
              <a:rPr lang="de-DE" sz="1400" i="1" dirty="0">
                <a:solidFill>
                  <a:srgbClr val="FFFF00"/>
                </a:solidFill>
              </a:rPr>
              <a:t> Tower, </a:t>
            </a:r>
            <a:r>
              <a:rPr lang="de-DE" sz="1400" i="1" dirty="0" err="1">
                <a:solidFill>
                  <a:srgbClr val="FFFF00"/>
                </a:solidFill>
              </a:rPr>
              <a:t>proceed</a:t>
            </a:r>
            <a:r>
              <a:rPr lang="de-DE" sz="1400" i="1" dirty="0">
                <a:solidFill>
                  <a:srgbClr val="FFFF00"/>
                </a:solidFill>
              </a:rPr>
              <a:t> </a:t>
            </a:r>
            <a:r>
              <a:rPr lang="de-DE" sz="1400" i="1" dirty="0" err="1">
                <a:solidFill>
                  <a:srgbClr val="FFFF00"/>
                </a:solidFill>
              </a:rPr>
              <a:t>to</a:t>
            </a:r>
            <a:r>
              <a:rPr lang="de-DE" sz="1400" i="1" dirty="0">
                <a:solidFill>
                  <a:srgbClr val="FFFF00"/>
                </a:solidFill>
              </a:rPr>
              <a:t> Holdingpattern, </a:t>
            </a:r>
            <a:r>
              <a:rPr lang="de-DE" sz="1400" i="1" dirty="0" err="1">
                <a:solidFill>
                  <a:srgbClr val="FFFF00"/>
                </a:solidFill>
              </a:rPr>
              <a:t>Altitude</a:t>
            </a:r>
            <a:r>
              <a:rPr lang="de-DE" sz="1400" i="1" dirty="0">
                <a:solidFill>
                  <a:srgbClr val="FFFF00"/>
                </a:solidFill>
              </a:rPr>
              <a:t> 6000 </a:t>
            </a:r>
            <a:r>
              <a:rPr lang="de-DE" sz="1400" i="1" dirty="0" err="1">
                <a:solidFill>
                  <a:srgbClr val="FFFF00"/>
                </a:solidFill>
              </a:rPr>
              <a:t>Ft</a:t>
            </a:r>
            <a:r>
              <a:rPr lang="de-DE" sz="1400" i="1" dirty="0">
                <a:solidFill>
                  <a:srgbClr val="FFFF00"/>
                </a:solidFill>
              </a:rPr>
              <a:t>, QNH 1013“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Die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verlassen ihre MOA nach Außen hin und fliegen das Holding aus Richtung Ost an.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5C8FBCBE-A395-45A2-AB00-FDCE08244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57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Anflug zur regulären Landung: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46A0F8C2-BA17-4124-A29D-A060A52D9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6CFA129-09A3-4AD9-B0E1-5D02C090D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061" y="1799820"/>
            <a:ext cx="4199153" cy="325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F92A1740-45B8-4C25-8CBA-52A483A38AEB}"/>
              </a:ext>
            </a:extLst>
          </p:cNvPr>
          <p:cNvSpPr/>
          <p:nvPr/>
        </p:nvSpPr>
        <p:spPr>
          <a:xfrm>
            <a:off x="5735960" y="2564904"/>
            <a:ext cx="72008" cy="7200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37801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278 L 2.5E-6 -0.00278 C 0.00078 -0.01343 0.00117 -0.02431 0.00234 -0.03473 C 0.00273 -0.03866 0.00442 -0.04121 0.00547 -0.04445 C 0.00573 -0.04584 0.00573 -0.04769 0.00625 -0.04861 C 0.00755 -0.05186 0.0095 -0.05394 0.01094 -0.05695 C 0.01458 -0.06574 0.01224 -0.06088 0.01797 -0.07084 C 0.01875 -0.07223 0.01927 -0.07408 0.02031 -0.075 C 0.02109 -0.07593 0.02187 -0.07686 0.02265 -0.07778 C 0.0237 -0.07917 0.02461 -0.08079 0.02578 -0.08195 C 0.02942 -0.08635 0.02786 -0.08357 0.03125 -0.08611 C 0.03229 -0.08704 0.0332 -0.08843 0.03437 -0.08889 C 0.03672 -0.09051 0.04258 -0.09121 0.04453 -0.09167 C 0.04557 -0.09213 0.04648 -0.09306 0.04765 -0.09306 C 0.05325 -0.09398 0.05911 -0.09398 0.06484 -0.09445 L 0.07812 -0.09306 C 0.09075 -0.09213 0.09219 -0.09422 0.10156 -0.08889 C 0.10586 -0.08658 0.10495 -0.08658 0.10859 -0.08195 C 0.10924 -0.08102 0.11015 -0.08033 0.11094 -0.07917 C 0.11172 -0.07801 0.11237 -0.07616 0.11328 -0.075 C 0.11419 -0.07385 0.11536 -0.07361 0.1164 -0.07223 C 0.11758 -0.07084 0.11823 -0.06829 0.11953 -0.06667 C 0.12044 -0.06551 0.12161 -0.06528 0.12265 -0.06389 C 0.12344 -0.06297 0.12409 -0.06111 0.125 -0.05973 C 0.12591 -0.05834 0.12708 -0.05695 0.12812 -0.05556 C 0.1289 -0.05139 0.12903 -0.04676 0.13047 -0.04306 C 0.13398 -0.03357 0.12955 -0.04537 0.13437 -0.03195 C 0.13476 -0.03056 0.13541 -0.0294 0.13594 -0.02778 C 0.13646 -0.02616 0.13685 -0.02408 0.1375 -0.02223 C 0.13815 -0.01991 0.13919 -0.01783 0.13984 -0.01528 C 0.14075 -0.01135 0.14101 -0.00672 0.14219 -0.00278 C 0.14271 -0.00093 0.14323 0.00069 0.14375 0.00277 C 0.14427 0.00486 0.14466 0.0074 0.14531 0.00972 C 0.14596 0.01203 0.14687 0.01435 0.14765 0.01666 C 0.14739 0.03055 0.14713 0.04444 0.14687 0.05833 C 0.14661 0.06296 0.14622 0.06736 0.14609 0.07222 C 0.1457 0.07986 0.1457 0.08796 0.14531 0.09583 C 0.14518 0.09814 0.14466 0.10023 0.14453 0.10277 C 0.14414 0.10717 0.14414 0.11203 0.14375 0.11666 C 0.14362 0.11805 0.1431 0.11921 0.14297 0.12083 C 0.14258 0.12338 0.14245 0.12639 0.14219 0.12916 C 0.14192 0.15092 0.14179 0.17268 0.1414 0.19444 C 0.14127 0.19838 0.14036 0.21273 0.13984 0.21805 C 0.13971 0.21898 0.13867 0.22639 0.13828 0.22777 C 0.13763 0.22963 0.13672 0.23148 0.13594 0.23333 C 0.13567 0.23518 0.13554 0.23703 0.13515 0.23889 C 0.13424 0.24213 0.13255 0.24467 0.13125 0.24722 C 0.12995 0.25602 0.13138 0.24977 0.12812 0.25694 C 0.12747 0.2581 0.12708 0.25972 0.12656 0.26111 C 0.12474 0.26481 0.11927 0.27268 0.11797 0.27361 L 0.11562 0.275 C 0.11094 0.27453 0.10612 0.27407 0.10156 0.27361 C 0.09987 0.27314 0.0983 0.27268 0.09687 0.27222 C 0.0957 0.27176 0.09479 0.27083 0.09375 0.27083 C 0.0888 0.2699 0.08372 0.2699 0.0789 0.26944 C 0.07174 0.26852 0.07096 0.26805 0.06484 0.26666 C 0.06354 0.26481 0.06224 0.26273 0.06094 0.26111 C 0.06015 0.25995 0.05924 0.25926 0.05859 0.25833 C 0.0569 0.25555 0.0539 0.25 0.0539 0.25 C 0.05169 0.23865 0.05325 0.24375 0.04922 0.23472 C 0.0483 0.22731 0.04844 0.23009 0.04844 0.22639 L 0.04844 0.22639 " pathEditMode="relative" ptsTypes="AAAAAAAAAAAAAAAAAAAAAAAAAAAAAAAAAAAAAAAAAAAAAAAAAAAAAAAAAAAAAA">
                                      <p:cBhvr>
                                        <p:cTn id="1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37036" y="836712"/>
            <a:ext cx="511256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Anflug zur regulären Landung: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Der Tower wird den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im Holdingpattern von unten nach oben Anflugfreigabe erteilen. Die Staffelung liegt bei 2000 Fuß.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Minimum Holding Alt 4000 </a:t>
            </a:r>
            <a:r>
              <a:rPr lang="de-DE" sz="1400" dirty="0" err="1">
                <a:solidFill>
                  <a:schemeClr val="bg1"/>
                </a:solidFill>
              </a:rPr>
              <a:t>Ft</a:t>
            </a:r>
            <a:r>
              <a:rPr lang="de-DE" sz="1400" dirty="0">
                <a:solidFill>
                  <a:schemeClr val="bg1"/>
                </a:solidFill>
              </a:rPr>
              <a:t> = 4000, 6000, 8000, 10000… AGL</a:t>
            </a:r>
          </a:p>
          <a:p>
            <a:r>
              <a:rPr lang="de-DE" sz="1400" dirty="0">
                <a:solidFill>
                  <a:schemeClr val="bg1"/>
                </a:solidFill>
              </a:rPr>
              <a:t>Die zum Anflug freigegebenen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fliegen das Holding normal weiter, bis sie es am IAF verlassen können. Hier melden sie das Verlassen!!! </a:t>
            </a:r>
          </a:p>
          <a:p>
            <a:r>
              <a:rPr lang="de-DE" sz="1400" i="1" dirty="0">
                <a:solidFill>
                  <a:srgbClr val="00B050"/>
                </a:solidFill>
              </a:rPr>
              <a:t>„Falcon1, </a:t>
            </a:r>
            <a:r>
              <a:rPr lang="de-DE" sz="1400" i="1" dirty="0" err="1">
                <a:solidFill>
                  <a:srgbClr val="00B050"/>
                </a:solidFill>
              </a:rPr>
              <a:t>leaving</a:t>
            </a:r>
            <a:r>
              <a:rPr lang="de-DE" sz="1400" i="1" dirty="0">
                <a:solidFill>
                  <a:srgbClr val="00B050"/>
                </a:solidFill>
              </a:rPr>
              <a:t> Holding </a:t>
            </a:r>
            <a:r>
              <a:rPr lang="de-DE" sz="1400" i="1" dirty="0" err="1">
                <a:solidFill>
                  <a:srgbClr val="00B050"/>
                </a:solidFill>
              </a:rPr>
              <a:t>for</a:t>
            </a:r>
            <a:r>
              <a:rPr lang="de-DE" sz="1400" i="1" dirty="0">
                <a:solidFill>
                  <a:srgbClr val="00B050"/>
                </a:solidFill>
              </a:rPr>
              <a:t> Landing“</a:t>
            </a:r>
          </a:p>
          <a:p>
            <a:r>
              <a:rPr lang="de-DE" sz="1400" dirty="0">
                <a:solidFill>
                  <a:schemeClr val="bg1"/>
                </a:solidFill>
              </a:rPr>
              <a:t>Nach dieser Meldung sinken alle weiteren, sich im Holding gestaffelten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, um eine Ebene ab.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1C14C423-2FD6-4B67-B343-090F39F08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697F8A9-67F0-438E-91F8-4C5063C9DE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81" y="1119070"/>
            <a:ext cx="5221825" cy="418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53233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0DAA8B3F-A9CB-472B-A832-9A765126F7FD}"/>
              </a:ext>
            </a:extLst>
          </p:cNvPr>
          <p:cNvSpPr/>
          <p:nvPr/>
        </p:nvSpPr>
        <p:spPr>
          <a:xfrm>
            <a:off x="1666702" y="332656"/>
            <a:ext cx="8858595" cy="665108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30"/>
            <a:ext cx="12259320" cy="7317432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FF2B0DE0-3CED-41AE-829E-2764F8CD8E98}"/>
              </a:ext>
            </a:extLst>
          </p:cNvPr>
          <p:cNvSpPr/>
          <p:nvPr/>
        </p:nvSpPr>
        <p:spPr>
          <a:xfrm>
            <a:off x="3754272" y="1186955"/>
            <a:ext cx="4191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SAFETY WEEK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AE51416E-5253-48E3-96D7-E9728A0DB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916832"/>
            <a:ext cx="2738625" cy="3111078"/>
          </a:xfrm>
        </p:spPr>
      </p:pic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37036" y="836712"/>
            <a:ext cx="511256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Anflug zur regulären Landung: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Der Tower wird den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im Holdingpattern von unten nach oben Anflugfreigabe erteilen. Die Staffelung liegt bei 2000 Fuß.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Minimum Holding Alt 4000 </a:t>
            </a:r>
            <a:r>
              <a:rPr lang="de-DE" sz="1400" dirty="0" err="1">
                <a:solidFill>
                  <a:schemeClr val="bg1"/>
                </a:solidFill>
              </a:rPr>
              <a:t>Ft</a:t>
            </a:r>
            <a:r>
              <a:rPr lang="de-DE" sz="1400" dirty="0">
                <a:solidFill>
                  <a:schemeClr val="bg1"/>
                </a:solidFill>
              </a:rPr>
              <a:t> = 4000, 6000, 8000, 10000… AGL</a:t>
            </a:r>
          </a:p>
          <a:p>
            <a:r>
              <a:rPr lang="de-DE" sz="1400" dirty="0">
                <a:solidFill>
                  <a:schemeClr val="bg1"/>
                </a:solidFill>
              </a:rPr>
              <a:t>Die zum Anflug freigegebenen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fliegen das Holding normal weiter, bis sie es am IAF verlassen können. Hier melden sie das Verlassen!!! </a:t>
            </a:r>
          </a:p>
          <a:p>
            <a:r>
              <a:rPr lang="de-DE" sz="1400" i="1" dirty="0">
                <a:solidFill>
                  <a:srgbClr val="00B050"/>
                </a:solidFill>
              </a:rPr>
              <a:t>„Falcon1, </a:t>
            </a:r>
            <a:r>
              <a:rPr lang="de-DE" sz="1400" i="1" dirty="0" err="1">
                <a:solidFill>
                  <a:srgbClr val="00B050"/>
                </a:solidFill>
              </a:rPr>
              <a:t>leaving</a:t>
            </a:r>
            <a:r>
              <a:rPr lang="de-DE" sz="1400" i="1" dirty="0">
                <a:solidFill>
                  <a:srgbClr val="00B050"/>
                </a:solidFill>
              </a:rPr>
              <a:t> Holding </a:t>
            </a:r>
            <a:r>
              <a:rPr lang="de-DE" sz="1400" i="1" dirty="0" err="1">
                <a:solidFill>
                  <a:srgbClr val="00B050"/>
                </a:solidFill>
              </a:rPr>
              <a:t>for</a:t>
            </a:r>
            <a:r>
              <a:rPr lang="de-DE" sz="1400" i="1" dirty="0">
                <a:solidFill>
                  <a:srgbClr val="00B050"/>
                </a:solidFill>
              </a:rPr>
              <a:t> Landing“</a:t>
            </a:r>
          </a:p>
          <a:p>
            <a:r>
              <a:rPr lang="de-DE" sz="1400" dirty="0">
                <a:solidFill>
                  <a:schemeClr val="bg1"/>
                </a:solidFill>
              </a:rPr>
              <a:t>Nach dieser Meldung sinken alle weiteren, sich im Holding gestaffelten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, um eine Ebene ab.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1C14C423-2FD6-4B67-B343-090F39F08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697F8A9-67F0-438E-91F8-4C5063C9DE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81" y="1119070"/>
            <a:ext cx="5221825" cy="418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B1B8693E-A93C-45FB-AB89-48F5DB9C75FD}"/>
              </a:ext>
            </a:extLst>
          </p:cNvPr>
          <p:cNvSpPr/>
          <p:nvPr/>
        </p:nvSpPr>
        <p:spPr>
          <a:xfrm>
            <a:off x="5663952" y="2708920"/>
            <a:ext cx="216024" cy="21602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45062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-0.00162 L 0.04648 0.1162 L 0.05013 0.15879 L 0.04205 0.17315 L 0.01732 0.17708 L 0.00703 0.15879 L -0.0599 0.0125 " pathEditMode="relative" ptsTypes="AAAAAAA">
                                      <p:cBhvr>
                                        <p:cTn id="1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241081"/>
            <a:ext cx="51125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Landung: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Die Landung erfolgt via Overhead Approach (</a:t>
            </a:r>
            <a:r>
              <a:rPr lang="de-DE" sz="1400" dirty="0" err="1">
                <a:solidFill>
                  <a:schemeClr val="bg1"/>
                </a:solidFill>
              </a:rPr>
              <a:t>echolon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left</a:t>
            </a:r>
            <a:r>
              <a:rPr lang="de-DE" sz="1400" dirty="0">
                <a:solidFill>
                  <a:schemeClr val="bg1"/>
                </a:solidFill>
              </a:rPr>
              <a:t>) primär auf Runway 32R. Der Overhead Approach wird rechts rum geflogen.</a:t>
            </a:r>
          </a:p>
          <a:p>
            <a:r>
              <a:rPr lang="de-DE" sz="1400" dirty="0">
                <a:solidFill>
                  <a:schemeClr val="bg1"/>
                </a:solidFill>
              </a:rPr>
              <a:t>Ausnahme: Sollte der Tower die Landung auf 32L anordnen, ist der Break nach links (</a:t>
            </a:r>
            <a:r>
              <a:rPr lang="de-DE" sz="1400" dirty="0" err="1">
                <a:solidFill>
                  <a:schemeClr val="bg1"/>
                </a:solidFill>
              </a:rPr>
              <a:t>Echolon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right</a:t>
            </a:r>
            <a:r>
              <a:rPr lang="de-DE" sz="1400" dirty="0">
                <a:solidFill>
                  <a:schemeClr val="bg1"/>
                </a:solidFill>
              </a:rPr>
              <a:t>). 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u="sng" dirty="0">
                <a:solidFill>
                  <a:schemeClr val="bg1"/>
                </a:solidFill>
              </a:rPr>
              <a:t>Alle Piloten </a:t>
            </a:r>
            <a:r>
              <a:rPr lang="de-DE" sz="1400" dirty="0">
                <a:solidFill>
                  <a:schemeClr val="bg1"/>
                </a:solidFill>
              </a:rPr>
              <a:t>melden auf der </a:t>
            </a:r>
            <a:r>
              <a:rPr lang="de-DE" sz="1400" dirty="0" err="1">
                <a:solidFill>
                  <a:schemeClr val="bg1"/>
                </a:solidFill>
              </a:rPr>
              <a:t>Towerfrequenz</a:t>
            </a:r>
            <a:r>
              <a:rPr lang="de-DE" sz="1400" dirty="0">
                <a:solidFill>
                  <a:schemeClr val="bg1"/>
                </a:solidFill>
              </a:rPr>
              <a:t> folgende Positionen:</a:t>
            </a:r>
          </a:p>
          <a:p>
            <a:r>
              <a:rPr lang="de-DE" sz="1400" dirty="0">
                <a:solidFill>
                  <a:schemeClr val="bg1">
                    <a:lumMod val="65000"/>
                  </a:schemeClr>
                </a:solidFill>
              </a:rPr>
              <a:t>Falcon11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breaking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right</a:t>
            </a:r>
            <a:r>
              <a:rPr lang="de-DE" sz="1400" dirty="0">
                <a:solidFill>
                  <a:schemeClr val="bg1"/>
                </a:solidFill>
              </a:rPr>
              <a:t> oder in </a:t>
            </a:r>
            <a:r>
              <a:rPr lang="de-DE" sz="1400" dirty="0" err="1">
                <a:solidFill>
                  <a:schemeClr val="bg1"/>
                </a:solidFill>
              </a:rPr>
              <a:t>the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brake</a:t>
            </a:r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>
                    <a:lumMod val="65000"/>
                  </a:schemeClr>
                </a:solidFill>
              </a:rPr>
              <a:t>Falcon11</a:t>
            </a:r>
            <a:r>
              <a:rPr lang="de-DE" sz="1400" dirty="0">
                <a:solidFill>
                  <a:schemeClr val="bg1"/>
                </a:solidFill>
              </a:rPr>
              <a:t>  </a:t>
            </a:r>
            <a:r>
              <a:rPr lang="de-DE" sz="1400" dirty="0" err="1">
                <a:solidFill>
                  <a:schemeClr val="bg1"/>
                </a:solidFill>
              </a:rPr>
              <a:t>right</a:t>
            </a:r>
            <a:r>
              <a:rPr lang="de-DE" sz="1400" dirty="0">
                <a:solidFill>
                  <a:schemeClr val="bg1"/>
                </a:solidFill>
              </a:rPr>
              <a:t> Base</a:t>
            </a:r>
          </a:p>
          <a:p>
            <a:r>
              <a:rPr lang="de-DE" sz="1400" dirty="0">
                <a:solidFill>
                  <a:schemeClr val="bg1">
                    <a:lumMod val="65000"/>
                  </a:schemeClr>
                </a:solidFill>
              </a:rPr>
              <a:t>Falcon11</a:t>
            </a:r>
            <a:r>
              <a:rPr lang="de-DE" sz="1400" dirty="0">
                <a:solidFill>
                  <a:schemeClr val="bg1"/>
                </a:solidFill>
              </a:rPr>
              <a:t> on Final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sz="1400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1C14C423-2FD6-4B67-B343-090F39F08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7840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40322" y="1120676"/>
            <a:ext cx="511256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>
                <a:solidFill>
                  <a:schemeClr val="bg1"/>
                </a:solidFill>
              </a:rPr>
              <a:t>Parking</a:t>
            </a:r>
            <a:r>
              <a:rPr lang="de-DE">
                <a:solidFill>
                  <a:schemeClr val="bg1"/>
                </a:solidFill>
              </a:rPr>
              <a:t>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Alle Luftfahrzeuge bleiben in Hörbereitschaft auf der </a:t>
            </a:r>
            <a:r>
              <a:rPr lang="de-DE" sz="1400" dirty="0" err="1">
                <a:solidFill>
                  <a:schemeClr val="bg1"/>
                </a:solidFill>
              </a:rPr>
              <a:t>Towerfrequenz</a:t>
            </a:r>
            <a:r>
              <a:rPr lang="de-DE" sz="1400" dirty="0">
                <a:solidFill>
                  <a:schemeClr val="bg1"/>
                </a:solidFill>
              </a:rPr>
              <a:t>. Das </a:t>
            </a:r>
            <a:r>
              <a:rPr lang="de-DE" sz="1400" dirty="0" err="1">
                <a:solidFill>
                  <a:schemeClr val="bg1"/>
                </a:solidFill>
              </a:rPr>
              <a:t>taxeln</a:t>
            </a:r>
            <a:r>
              <a:rPr lang="de-DE" sz="1400" dirty="0">
                <a:solidFill>
                  <a:schemeClr val="bg1"/>
                </a:solidFill>
              </a:rPr>
              <a:t> bedarf keiner Genehmigung. Rollen zur Parkposition  APRON A  nach eigenem Ermessen.</a:t>
            </a:r>
          </a:p>
          <a:p>
            <a:r>
              <a:rPr lang="de-DE" sz="1400" dirty="0">
                <a:solidFill>
                  <a:schemeClr val="bg1"/>
                </a:solidFill>
              </a:rPr>
              <a:t>Luftfahrzeugführer welche ihre Parkposition erreicht haben (Maschine ordentlich ausgerichtet abstellen) stellen sicher das:</a:t>
            </a:r>
          </a:p>
          <a:p>
            <a:r>
              <a:rPr lang="de-DE" sz="1400" dirty="0" err="1">
                <a:solidFill>
                  <a:schemeClr val="bg1"/>
                </a:solidFill>
              </a:rPr>
              <a:t>Chocks</a:t>
            </a:r>
            <a:r>
              <a:rPr lang="de-DE" sz="1400" dirty="0">
                <a:solidFill>
                  <a:schemeClr val="bg1"/>
                </a:solidFill>
              </a:rPr>
              <a:t> in Place, EPU </a:t>
            </a:r>
            <a:r>
              <a:rPr lang="de-DE" sz="1400" dirty="0" err="1">
                <a:solidFill>
                  <a:schemeClr val="bg1"/>
                </a:solidFill>
              </a:rPr>
              <a:t>Safety</a:t>
            </a:r>
            <a:r>
              <a:rPr lang="de-DE" sz="1400" dirty="0">
                <a:solidFill>
                  <a:schemeClr val="bg1"/>
                </a:solidFill>
              </a:rPr>
              <a:t> Pin in Place, Engine </a:t>
            </a:r>
            <a:r>
              <a:rPr lang="de-DE" sz="1400" dirty="0" err="1">
                <a:solidFill>
                  <a:schemeClr val="bg1"/>
                </a:solidFill>
              </a:rPr>
              <a:t>shutdown</a:t>
            </a:r>
            <a:r>
              <a:rPr lang="de-DE" sz="1400" dirty="0">
                <a:solidFill>
                  <a:schemeClr val="bg1"/>
                </a:solidFill>
              </a:rPr>
              <a:t>, </a:t>
            </a:r>
            <a:r>
              <a:rPr lang="de-DE" sz="1400" dirty="0" err="1">
                <a:solidFill>
                  <a:schemeClr val="bg1"/>
                </a:solidFill>
              </a:rPr>
              <a:t>Taxilight</a:t>
            </a:r>
            <a:r>
              <a:rPr lang="de-DE" sz="1400" dirty="0">
                <a:solidFill>
                  <a:schemeClr val="bg1"/>
                </a:solidFill>
              </a:rPr>
              <a:t> off, </a:t>
            </a:r>
            <a:r>
              <a:rPr lang="de-DE" sz="1400" dirty="0" err="1">
                <a:solidFill>
                  <a:schemeClr val="bg1"/>
                </a:solidFill>
              </a:rPr>
              <a:t>Canopy</a:t>
            </a:r>
            <a:r>
              <a:rPr lang="de-DE" sz="1400" dirty="0">
                <a:solidFill>
                  <a:schemeClr val="bg1"/>
                </a:solidFill>
              </a:rPr>
              <a:t> open.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Alle bleiben in ihren Maschinen. Am Schluss wird noch ein Foto geschossen.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56C94C35-2E36-4391-86B0-793005808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85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12" y="-27906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24534" y="1095127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>
                <a:solidFill>
                  <a:schemeClr val="bg1"/>
                </a:solidFill>
              </a:rPr>
              <a:t>Parking</a:t>
            </a:r>
            <a:r>
              <a:rPr lang="de-DE" dirty="0">
                <a:solidFill>
                  <a:schemeClr val="bg1"/>
                </a:solidFill>
              </a:rPr>
              <a:t>:</a:t>
            </a:r>
          </a:p>
          <a:p>
            <a:r>
              <a:rPr lang="de-DE" dirty="0">
                <a:solidFill>
                  <a:schemeClr val="bg1"/>
                </a:solidFill>
              </a:rPr>
              <a:t>Parkposition 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A3126C69-B21F-44A9-A4D7-CC8CE01FA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8290E8D-C3BE-41AB-B321-FD6D7B4143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274" y="1556792"/>
            <a:ext cx="2630641" cy="3458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6B1FDF53-8098-42EC-90E2-CF6211CAA2C9}"/>
              </a:ext>
            </a:extLst>
          </p:cNvPr>
          <p:cNvSpPr/>
          <p:nvPr/>
        </p:nvSpPr>
        <p:spPr>
          <a:xfrm>
            <a:off x="5447928" y="1969460"/>
            <a:ext cx="360040" cy="307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564CB88-82B0-452D-8F28-9365A0E5FF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016" y="1030289"/>
            <a:ext cx="2638688" cy="4187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E0DDBDFC-78F1-41AB-A1EE-4F2EB3219772}"/>
              </a:ext>
            </a:extLst>
          </p:cNvPr>
          <p:cNvSpPr/>
          <p:nvPr/>
        </p:nvSpPr>
        <p:spPr>
          <a:xfrm>
            <a:off x="7196710" y="1556793"/>
            <a:ext cx="959621" cy="9882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A2518CB-D035-482D-8526-1E6F4589DE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253" y="1005213"/>
            <a:ext cx="4571429" cy="4238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7A0FB3F-B0FA-4492-9CE7-4818D5AC13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918" y="4505504"/>
            <a:ext cx="644573" cy="504056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F1DD296F-B5E6-4F44-95C1-4022A5F480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349" y="3525449"/>
            <a:ext cx="644573" cy="504056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3368A571-0216-4791-B135-021CED2553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349" y="4005739"/>
            <a:ext cx="644573" cy="50405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33DCB10D-E9AC-4E1C-8718-2B106B1D56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951" y="2620204"/>
            <a:ext cx="644573" cy="504056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76AD0F5B-EF73-4BE3-99C1-FBFA507783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50" y="3080523"/>
            <a:ext cx="644573" cy="504056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55DF82F4-E2AC-4E75-9E6C-BB552232B3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75" y="2175278"/>
            <a:ext cx="644573" cy="504056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76338C2A-CF65-4104-8689-1AE2207B38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75" y="1744561"/>
            <a:ext cx="644573" cy="504056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35E585F2-A6C4-4DF3-ADEB-1FAD563799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551" y="1309449"/>
            <a:ext cx="644573" cy="504056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42059D76-DBA1-47FE-B670-3F93C536D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66728" y="4477025"/>
            <a:ext cx="644573" cy="504056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B3A6BBF7-57C9-4B2A-B4BE-E7E80F7FFD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66761" y="3519555"/>
            <a:ext cx="644573" cy="50405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E84CB6A9-8E07-4507-888A-5BDD94EACF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60370" y="3983714"/>
            <a:ext cx="644573" cy="504056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BBCEE7BF-9FC3-4780-B31E-5BBD2A9836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87972" y="2609119"/>
            <a:ext cx="644573" cy="504056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6D89C08E-D25D-4373-A323-24469E3C61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71849" y="3070301"/>
            <a:ext cx="644573" cy="504056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A11F9EBB-C379-4F43-ADB9-9BF324100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11944" y="1720441"/>
            <a:ext cx="644573" cy="504056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FFE0BB6A-A7A9-4C8D-A6CA-C1D76F3BDF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04095" y="2162956"/>
            <a:ext cx="644573" cy="504056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4CA781C4-1FCB-40AD-80AC-D5CBFC9EC6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30486" y="1287054"/>
            <a:ext cx="64457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7445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56C94C35-2E36-4391-86B0-793005808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8210CF4-5B56-4D13-8BAC-05D9E25E90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1052736"/>
            <a:ext cx="5580616" cy="418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08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40322" y="112067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A3126C69-B21F-44A9-A4D7-CC8CE01FA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169B70-34BA-40F0-801C-F9E005EB2E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786" y="1056612"/>
            <a:ext cx="3011129" cy="3958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7827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A3126C69-B21F-44A9-A4D7-CC8CE01FA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0D4C4B1-F765-4E7E-A025-2A05C6683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7" y="1035307"/>
            <a:ext cx="3201010" cy="4087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1988EE1-5C72-4A9B-9857-1433E7377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030" y="1297783"/>
            <a:ext cx="4536504" cy="3562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00171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43672" y="1134848"/>
            <a:ext cx="511256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Debriefing:</a:t>
            </a:r>
          </a:p>
          <a:p>
            <a:r>
              <a:rPr lang="de-DE" sz="1400" dirty="0">
                <a:solidFill>
                  <a:schemeClr val="bg1"/>
                </a:solidFill>
              </a:rPr>
              <a:t>Um den Abend nicht zu lang werden zu lassen gelten folgende Empfehlungen:</a:t>
            </a:r>
          </a:p>
          <a:p>
            <a:r>
              <a:rPr lang="de-DE" sz="1400" dirty="0">
                <a:solidFill>
                  <a:schemeClr val="bg1"/>
                </a:solidFill>
              </a:rPr>
              <a:t>Debriefing der einzelnen </a:t>
            </a:r>
            <a:r>
              <a:rPr lang="de-DE" sz="1400" dirty="0" err="1">
                <a:solidFill>
                  <a:schemeClr val="bg1"/>
                </a:solidFill>
              </a:rPr>
              <a:t>Flights</a:t>
            </a:r>
            <a:r>
              <a:rPr lang="de-DE" sz="1400" dirty="0">
                <a:solidFill>
                  <a:schemeClr val="bg1"/>
                </a:solidFill>
              </a:rPr>
              <a:t> durch den Flight Leader</a:t>
            </a:r>
          </a:p>
          <a:p>
            <a:r>
              <a:rPr lang="de-DE" sz="1400" dirty="0">
                <a:solidFill>
                  <a:schemeClr val="bg1"/>
                </a:solidFill>
              </a:rPr>
              <a:t>Was lief gut, was lief schlecht, Fragen welche auftauchten bzw. Trainingsinhalte die nicht umgesetzt werden konnten, Verbesserungsvorschläge für den nächsten Flug.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sz="1400" dirty="0">
                <a:solidFill>
                  <a:schemeClr val="bg1"/>
                </a:solidFill>
              </a:rPr>
              <a:t>ATC: Sicht der Flugsicherung</a:t>
            </a:r>
          </a:p>
          <a:p>
            <a:r>
              <a:rPr lang="de-DE" sz="1400" dirty="0" err="1">
                <a:solidFill>
                  <a:schemeClr val="bg1"/>
                </a:solidFill>
              </a:rPr>
              <a:t>Excercise</a:t>
            </a:r>
            <a:r>
              <a:rPr lang="de-DE" sz="1400" dirty="0">
                <a:solidFill>
                  <a:schemeClr val="bg1"/>
                </a:solidFill>
              </a:rPr>
              <a:t> Leader: Ausblick nächster Flug</a:t>
            </a:r>
          </a:p>
          <a:p>
            <a:r>
              <a:rPr lang="de-DE" sz="1400" dirty="0" err="1">
                <a:solidFill>
                  <a:schemeClr val="bg1"/>
                </a:solidFill>
              </a:rPr>
              <a:t>Offiziel</a:t>
            </a:r>
            <a:r>
              <a:rPr lang="de-DE" sz="1400" dirty="0">
                <a:solidFill>
                  <a:schemeClr val="bg1"/>
                </a:solidFill>
              </a:rPr>
              <a:t> Debriefing Ende</a:t>
            </a:r>
          </a:p>
          <a:p>
            <a:endParaRPr lang="de-DE" sz="1400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Staffelbar: </a:t>
            </a:r>
          </a:p>
          <a:p>
            <a:r>
              <a:rPr lang="de-DE" sz="1400" dirty="0">
                <a:solidFill>
                  <a:schemeClr val="bg1"/>
                </a:solidFill>
              </a:rPr>
              <a:t>Jeder kann seine Erlebnisse zum Besten geben.</a:t>
            </a: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ED572D73-0506-43EE-BE57-2CDD2EF66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7B2085C-175B-4CD8-8E83-1040CC4118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764" y="2799618"/>
            <a:ext cx="2225004" cy="229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5958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07" y="-15959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40322" y="112067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SAFETY FIRST !!!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A3126C69-B21F-44A9-A4D7-CC8CE01FA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pic>
        <p:nvPicPr>
          <p:cNvPr id="8" name="Picture 6" descr="Quellbild anzeigen">
            <a:extLst>
              <a:ext uri="{FF2B5EF4-FFF2-40B4-BE49-F238E27FC236}">
                <a16:creationId xmlns:a16="http://schemas.microsoft.com/office/drawing/2014/main" id="{2FE81896-04AA-4684-9EE2-FD1AC7654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090" y="1806978"/>
            <a:ext cx="4613134" cy="3090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9068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9279D065-35A9-438E-8FEF-2B166930E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875" y="1500995"/>
            <a:ext cx="3171472" cy="2235215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8147975-4C12-4EA4-B744-7A7AD03BEE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715" y="894316"/>
            <a:ext cx="1588108" cy="868782"/>
          </a:xfrm>
          <a:prstGeom prst="rect">
            <a:avLst/>
          </a:prstGeom>
        </p:spPr>
      </p:pic>
      <p:pic>
        <p:nvPicPr>
          <p:cNvPr id="6146" name="Picture 2" descr="https://cnet2.cbsistatic.com/img/dA4SzQUk7rBWYXmV5x5nbuCuQ8Q=/1200x675/2020/01/13/6e566b3e-faef-4ffd-9909-01acca997b6d/windows-10-cropped-for-prom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9412">
            <a:off x="8672137" y="859380"/>
            <a:ext cx="1468531" cy="868996"/>
          </a:xfrm>
          <a:prstGeom prst="rect">
            <a:avLst/>
          </a:prstGeom>
          <a:noFill/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C662CE15-101A-4347-9B9E-58BE2A6ADA5B}"/>
              </a:ext>
            </a:extLst>
          </p:cNvPr>
          <p:cNvSpPr/>
          <p:nvPr/>
        </p:nvSpPr>
        <p:spPr>
          <a:xfrm>
            <a:off x="1722212" y="329003"/>
            <a:ext cx="3969089" cy="439614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BC925D9-8D13-4611-B7D8-9D9162CB6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101">
            <a:off x="2624291" y="389775"/>
            <a:ext cx="1732890" cy="1074661"/>
          </a:xfrm>
          <a:prstGeom prst="rect">
            <a:avLst/>
          </a:prstGeom>
        </p:spPr>
      </p:pic>
      <p:pic>
        <p:nvPicPr>
          <p:cNvPr id="14" name="Picture 2" descr="https://cnet2.cbsistatic.com/img/dA4SzQUk7rBWYXmV5x5nbuCuQ8Q=/1200x675/2020/01/13/6e566b3e-faef-4ffd-9909-01acca997b6d/windows-10-cropped-for-prom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85554">
            <a:off x="2723765" y="407861"/>
            <a:ext cx="1676689" cy="976317"/>
          </a:xfrm>
          <a:prstGeom prst="rect">
            <a:avLst/>
          </a:prstGeom>
          <a:noFill/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4CD8B01-7F81-41CC-8962-BA4687FB6D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8721">
            <a:off x="2632148" y="360359"/>
            <a:ext cx="1717177" cy="96866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0A1D89C-EF78-4875-BA70-A283AE8A21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25">
            <a:off x="8709677" y="932678"/>
            <a:ext cx="1469972" cy="797418"/>
          </a:xfrm>
          <a:prstGeom prst="rect">
            <a:avLst/>
          </a:prstGeom>
        </p:spPr>
      </p:pic>
      <p:sp>
        <p:nvSpPr>
          <p:cNvPr id="13" name="Ellipse 12"/>
          <p:cNvSpPr/>
          <p:nvPr/>
        </p:nvSpPr>
        <p:spPr>
          <a:xfrm>
            <a:off x="5568774" y="1763097"/>
            <a:ext cx="45719" cy="45719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Picture 6" descr="Quellbild anzeigen">
            <a:extLst>
              <a:ext uri="{FF2B5EF4-FFF2-40B4-BE49-F238E27FC236}">
                <a16:creationId xmlns:a16="http://schemas.microsoft.com/office/drawing/2014/main" id="{26F92744-0B1F-49DD-A3A6-FA070CA3D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833" y="2349586"/>
            <a:ext cx="1683350" cy="112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867361A9-1AD7-4D9C-AFD3-FED56EF0C3AB}"/>
              </a:ext>
            </a:extLst>
          </p:cNvPr>
          <p:cNvSpPr txBox="1"/>
          <p:nvPr/>
        </p:nvSpPr>
        <p:spPr>
          <a:xfrm>
            <a:off x="1388133" y="1923498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bg1"/>
                </a:solidFill>
              </a:rPr>
              <a:t>SAFETY FIRST !!!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21" name="Inhaltsplatzhalter 11">
            <a:extLst>
              <a:ext uri="{FF2B5EF4-FFF2-40B4-BE49-F238E27FC236}">
                <a16:creationId xmlns:a16="http://schemas.microsoft.com/office/drawing/2014/main" id="{EE99CF8F-6A39-49E8-A937-650CC50728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1741207"/>
            <a:ext cx="342627" cy="389224"/>
          </a:xfrm>
          <a:prstGeom prst="rect">
            <a:avLst/>
          </a:prstGeom>
        </p:spPr>
      </p:pic>
      <p:pic>
        <p:nvPicPr>
          <p:cNvPr id="22" name="Grafik 21" descr="Briefinraum Brindisi_Theke2.png">
            <a:extLst>
              <a:ext uri="{FF2B5EF4-FFF2-40B4-BE49-F238E27FC236}">
                <a16:creationId xmlns:a16="http://schemas.microsoft.com/office/drawing/2014/main" id="{5B91DCE4-2BC5-4014-A42F-360F30A3477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-8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288688" cy="6857999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9E043509-49F0-4662-BFDA-773951EE6443}"/>
              </a:ext>
            </a:extLst>
          </p:cNvPr>
          <p:cNvSpPr/>
          <p:nvPr/>
        </p:nvSpPr>
        <p:spPr>
          <a:xfrm>
            <a:off x="403045" y="2492896"/>
            <a:ext cx="1152128" cy="792088"/>
          </a:xfrm>
          <a:prstGeom prst="rect">
            <a:avLst/>
          </a:prstGeom>
          <a:noFill/>
          <a:scene3d>
            <a:camera prst="perspectiveFront">
              <a:rot lat="0" lon="0" rev="21480000"/>
            </a:camera>
            <a:lightRig rig="threePt" dir="t"/>
          </a:scene3d>
        </p:spPr>
        <p:txBody>
          <a:bodyPr spcFirstLastPara="1" wrap="square" lIns="91440" tIns="45720" rIns="91440" bIns="45720" numCol="1">
            <a:prstTxWarp prst="textArchUp">
              <a:avLst>
                <a:gd name="adj" fmla="val 10420243"/>
              </a:avLst>
            </a:prstTxWarp>
            <a:spAutoFit/>
          </a:bodyPr>
          <a:lstStyle/>
          <a:p>
            <a:pPr algn="ctr"/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Gioa</a:t>
            </a:r>
            <a:r>
              <a:rPr lang="de-DE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 Del </a:t>
            </a:r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514B2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Colle</a:t>
            </a:r>
            <a:endParaRPr lang="de-DE" b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rgbClr val="514B2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marilloUSAF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95BE902-711E-4BE6-94BB-067D54A600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776">
            <a:off x="8667341" y="822898"/>
            <a:ext cx="1525720" cy="1011618"/>
          </a:xfrm>
          <a:prstGeom prst="rect">
            <a:avLst/>
          </a:prstGeom>
        </p:spPr>
      </p:pic>
      <p:pic>
        <p:nvPicPr>
          <p:cNvPr id="15" name="Grafik 14" descr="Briefinraum Brindisi_Theke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4081" y="-2956"/>
            <a:ext cx="12277700" cy="6851867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03045" y="2492896"/>
            <a:ext cx="1152128" cy="792088"/>
          </a:xfrm>
          <a:prstGeom prst="rect">
            <a:avLst/>
          </a:prstGeom>
          <a:noFill/>
          <a:scene3d>
            <a:camera prst="perspectiveFront">
              <a:rot lat="0" lon="0" rev="21480000"/>
            </a:camera>
            <a:lightRig rig="threePt" dir="t"/>
          </a:scene3d>
        </p:spPr>
        <p:txBody>
          <a:bodyPr spcFirstLastPara="1" wrap="square" lIns="91440" tIns="45720" rIns="91440" bIns="45720" numCol="1">
            <a:prstTxWarp prst="textArchUp">
              <a:avLst>
                <a:gd name="adj" fmla="val 10420243"/>
              </a:avLst>
            </a:prstTxWarp>
            <a:spAutoFit/>
          </a:bodyPr>
          <a:lstStyle/>
          <a:p>
            <a:pPr algn="ctr"/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Gioa</a:t>
            </a:r>
            <a:r>
              <a:rPr lang="de-DE" b="1" dirty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 Del </a:t>
            </a:r>
            <a:r>
              <a:rPr lang="de-DE" b="1" dirty="0" err="1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marilloUSAF" pitchFamily="2" charset="0"/>
              </a:rPr>
              <a:t>Colle</a:t>
            </a:r>
            <a:endParaRPr lang="de-DE" b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marilloUSAF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21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Herzlich Willkommen auf der </a:t>
            </a:r>
            <a:r>
              <a:rPr lang="de-DE" dirty="0" err="1">
                <a:solidFill>
                  <a:schemeClr val="bg1"/>
                </a:solidFill>
              </a:rPr>
              <a:t>Gioa</a:t>
            </a:r>
            <a:r>
              <a:rPr lang="de-DE" dirty="0">
                <a:solidFill>
                  <a:schemeClr val="bg1"/>
                </a:solidFill>
              </a:rPr>
              <a:t> del </a:t>
            </a:r>
            <a:r>
              <a:rPr lang="de-DE" dirty="0" err="1">
                <a:solidFill>
                  <a:schemeClr val="bg1"/>
                </a:solidFill>
              </a:rPr>
              <a:t>Colle</a:t>
            </a:r>
            <a:r>
              <a:rPr lang="de-DE" dirty="0">
                <a:solidFill>
                  <a:schemeClr val="bg1"/>
                </a:solidFill>
              </a:rPr>
              <a:t> AFB 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zur  SAFETY Week 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Zwei Geschwader sind diese Woche vor Ort.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1.Glory </a:t>
            </a:r>
            <a:r>
              <a:rPr lang="de-DE" dirty="0" err="1">
                <a:solidFill>
                  <a:schemeClr val="bg1"/>
                </a:solidFill>
              </a:rPr>
              <a:t>Wings</a:t>
            </a:r>
            <a:r>
              <a:rPr lang="de-DE" dirty="0">
                <a:solidFill>
                  <a:schemeClr val="bg1"/>
                </a:solidFill>
              </a:rPr>
              <a:t> 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47th Dragon Fighters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7" name="Inhaltsplatzhalter 11">
            <a:extLst>
              <a:ext uri="{FF2B5EF4-FFF2-40B4-BE49-F238E27FC236}">
                <a16:creationId xmlns:a16="http://schemas.microsoft.com/office/drawing/2014/main" id="{0D303EEF-3AB6-408D-B186-D9B81FBF78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58F1BDE-5E60-4233-94A3-1F26F8864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719914"/>
            <a:ext cx="1397351" cy="137707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538B6FF-1848-4485-A39A-D72821A5E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141" y="2511447"/>
            <a:ext cx="1403061" cy="137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742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071664" y="1160744"/>
            <a:ext cx="51125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Task: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EMERGENCY TRAINING </a:t>
            </a:r>
          </a:p>
          <a:p>
            <a:pPr algn="ctr"/>
            <a:r>
              <a:rPr lang="de-DE" dirty="0">
                <a:solidFill>
                  <a:schemeClr val="bg1"/>
                </a:solidFill>
              </a:rPr>
              <a:t>ABNORMALS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Gorilla Picture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Geordneter Start von </a:t>
            </a:r>
            <a:r>
              <a:rPr lang="de-DE" dirty="0" err="1">
                <a:solidFill>
                  <a:schemeClr val="bg1"/>
                </a:solidFill>
              </a:rPr>
              <a:t>Gioa</a:t>
            </a:r>
            <a:r>
              <a:rPr lang="de-DE" dirty="0">
                <a:solidFill>
                  <a:schemeClr val="bg1"/>
                </a:solidFill>
              </a:rPr>
              <a:t> del </a:t>
            </a:r>
            <a:r>
              <a:rPr lang="de-DE" dirty="0" err="1">
                <a:solidFill>
                  <a:schemeClr val="bg1"/>
                </a:solidFill>
              </a:rPr>
              <a:t>Colle</a:t>
            </a:r>
            <a:endParaRPr lang="de-D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Positionierung in den jeweiligen Trainingsräumen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Training von Notfallprozeduren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Geordnete Landung via Holdingpattern und ATC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Ordentliches Parken auf der </a:t>
            </a:r>
            <a:r>
              <a:rPr lang="de-DE" dirty="0" err="1">
                <a:solidFill>
                  <a:schemeClr val="bg1"/>
                </a:solidFill>
              </a:rPr>
              <a:t>Ramp</a:t>
            </a:r>
            <a:endParaRPr lang="de-D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Schlussfoto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Inhaltsplatzhalter 11">
            <a:extLst>
              <a:ext uri="{FF2B5EF4-FFF2-40B4-BE49-F238E27FC236}">
                <a16:creationId xmlns:a16="http://schemas.microsoft.com/office/drawing/2014/main" id="{58AF2C56-FEFB-40D7-9C78-0074F7DA2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653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67" y="24924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55195" y="1828872"/>
            <a:ext cx="5112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Wetter: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dirty="0">
                <a:solidFill>
                  <a:schemeClr val="bg1"/>
                </a:solidFill>
              </a:rPr>
              <a:t>LIBV INFO: B 010825Z RWY34R TRL65 000/10KT 1000 BR  30/29 Q1040 NOSIG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E4958863-E4D5-4C47-9409-DE3FDEAD2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294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165DD6F-AF91-448B-8DD9-097465F40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720" y="1917674"/>
            <a:ext cx="6168992" cy="2735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Tabelle 14">
            <a:extLst>
              <a:ext uri="{FF2B5EF4-FFF2-40B4-BE49-F238E27FC236}">
                <a16:creationId xmlns:a16="http://schemas.microsoft.com/office/drawing/2014/main" id="{ED5B9514-C8FF-41E2-91D5-1C7786BD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59462"/>
              </p:ext>
            </p:extLst>
          </p:nvPr>
        </p:nvGraphicFramePr>
        <p:xfrm>
          <a:off x="2632375" y="1807075"/>
          <a:ext cx="6241916" cy="3206847"/>
        </p:xfrm>
        <a:graphic>
          <a:graphicData uri="http://schemas.openxmlformats.org/drawingml/2006/table">
            <a:tbl>
              <a:tblPr/>
              <a:tblGrid>
                <a:gridCol w="699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3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8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Flight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Task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IDM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VHF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494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Avanger1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Zag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 </a:t>
                      </a:r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4701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Viper</a:t>
                      </a:r>
                    </a:p>
                    <a:p>
                      <a:pPr algn="ctr" rtl="0" fontAlgn="ctr"/>
                      <a:endParaRPr lang="de-DE" sz="1200" b="0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4702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Nik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4703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 err="1">
                          <a:solidFill>
                            <a:schemeClr val="bg1"/>
                          </a:solidFill>
                          <a:latin typeface="EraserDust"/>
                        </a:rPr>
                        <a:t>Bikeman</a:t>
                      </a:r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4704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Maverick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Blade2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Sar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4705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Bumerang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4706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Rabbit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4707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 err="1">
                          <a:solidFill>
                            <a:schemeClr val="bg1"/>
                          </a:solidFill>
                          <a:latin typeface="EraserDust"/>
                        </a:rPr>
                        <a:t>Wildhog</a:t>
                      </a:r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4708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 err="1">
                          <a:solidFill>
                            <a:schemeClr val="bg1"/>
                          </a:solidFill>
                          <a:latin typeface="EraserDust"/>
                        </a:rPr>
                        <a:t>RedFox</a:t>
                      </a:r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376913"/>
                  </a:ext>
                </a:extLst>
              </a:tr>
              <a:tr h="667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Cajun3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 err="1">
                          <a:solidFill>
                            <a:srgbClr val="FFFFFF"/>
                          </a:solidFill>
                          <a:latin typeface="EraserDust"/>
                        </a:rPr>
                        <a:t>Pul</a:t>
                      </a:r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4709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Hummer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4710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Kowalski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4711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 err="1">
                          <a:solidFill>
                            <a:schemeClr val="bg1"/>
                          </a:solidFill>
                          <a:latin typeface="EraserDust"/>
                        </a:rPr>
                        <a:t>Cuca</a:t>
                      </a:r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4712</a:t>
                      </a:r>
                    </a:p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Iceman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039">
                <a:tc>
                  <a:txBody>
                    <a:bodyPr/>
                    <a:lstStyle/>
                    <a:p>
                      <a:pPr algn="ctr" rtl="0" fontAlgn="ctr"/>
                      <a:endParaRPr lang="de-DE" sz="1200" b="1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Inhaltsplatzhalter 11">
            <a:extLst>
              <a:ext uri="{FF2B5EF4-FFF2-40B4-BE49-F238E27FC236}">
                <a16:creationId xmlns:a16="http://schemas.microsoft.com/office/drawing/2014/main" id="{52F2A901-0A4C-4FB6-B0E6-D4E71E6021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E9B603D-1406-493E-87F8-FE3F054C5BF5}"/>
              </a:ext>
            </a:extLst>
          </p:cNvPr>
          <p:cNvSpPr txBox="1"/>
          <p:nvPr/>
        </p:nvSpPr>
        <p:spPr>
          <a:xfrm>
            <a:off x="3164992" y="116074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Roster: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188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28CBA4F-1162-433E-ABCB-92D5524C4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156" y="1921397"/>
            <a:ext cx="6142711" cy="265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Tabelle 14">
            <a:extLst>
              <a:ext uri="{FF2B5EF4-FFF2-40B4-BE49-F238E27FC236}">
                <a16:creationId xmlns:a16="http://schemas.microsoft.com/office/drawing/2014/main" id="{ED5B9514-C8FF-41E2-91D5-1C7786BDF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371080"/>
              </p:ext>
            </p:extLst>
          </p:nvPr>
        </p:nvGraphicFramePr>
        <p:xfrm>
          <a:off x="2656695" y="1799063"/>
          <a:ext cx="6241916" cy="3206847"/>
        </p:xfrm>
        <a:graphic>
          <a:graphicData uri="http://schemas.openxmlformats.org/drawingml/2006/table">
            <a:tbl>
              <a:tblPr/>
              <a:tblGrid>
                <a:gridCol w="699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3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8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Flight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Task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IDM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VHF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#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494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Devil4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Pod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 </a:t>
                      </a:r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411</a:t>
                      </a:r>
                    </a:p>
                    <a:p>
                      <a:pPr algn="ctr" rtl="0" fontAlgn="ctr"/>
                      <a:endParaRPr lang="de-DE" sz="1200" b="0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0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412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413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414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Eagle5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415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416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417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418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376913"/>
                  </a:ext>
                </a:extLst>
              </a:tr>
              <a:tr h="667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Fury6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 err="1">
                          <a:solidFill>
                            <a:srgbClr val="FFFFFF"/>
                          </a:solidFill>
                          <a:latin typeface="EraserDust"/>
                        </a:rPr>
                        <a:t>Bih</a:t>
                      </a:r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419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420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421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422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039"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Ghost7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Training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MOA</a:t>
                      </a:r>
                    </a:p>
                    <a:p>
                      <a:pPr algn="ctr" rtl="0" fontAlgn="ctr"/>
                      <a:r>
                        <a:rPr lang="de-DE" sz="1200" b="0" i="0" u="none" strike="noStrike" dirty="0" err="1">
                          <a:solidFill>
                            <a:srgbClr val="FFFFFF"/>
                          </a:solidFill>
                          <a:latin typeface="EraserDust"/>
                        </a:rPr>
                        <a:t>Rij</a:t>
                      </a:r>
                      <a:endParaRPr lang="de-DE" sz="1200" b="0" i="0" u="none" strike="noStrike" dirty="0">
                        <a:solidFill>
                          <a:srgbClr val="FFFFFF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0" i="0" u="none" strike="noStrike" dirty="0">
                          <a:solidFill>
                            <a:srgbClr val="FFFFFF"/>
                          </a:solidFill>
                          <a:latin typeface="EraserDust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423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424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425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EraserDust"/>
                        </a:rPr>
                        <a:t>426</a:t>
                      </a: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  <a:p>
                      <a:pPr algn="ctr" rtl="0" fontAlgn="ctr"/>
                      <a:endParaRPr lang="de-DE" sz="1200" b="1" i="0" u="none" strike="noStrike" dirty="0">
                        <a:solidFill>
                          <a:schemeClr val="bg1"/>
                        </a:solidFill>
                        <a:latin typeface="EraserDus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Inhaltsplatzhalter 11">
            <a:extLst>
              <a:ext uri="{FF2B5EF4-FFF2-40B4-BE49-F238E27FC236}">
                <a16:creationId xmlns:a16="http://schemas.microsoft.com/office/drawing/2014/main" id="{BF4CF87C-13A9-4F00-B3A6-D0109946EB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87FC2E8-0A11-4DE7-BB3D-A8E46F54041D}"/>
              </a:ext>
            </a:extLst>
          </p:cNvPr>
          <p:cNvSpPr txBox="1"/>
          <p:nvPr/>
        </p:nvSpPr>
        <p:spPr>
          <a:xfrm>
            <a:off x="3164992" y="116074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Roster: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97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92" y="1160744"/>
            <a:ext cx="511256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Frequenzen/ </a:t>
            </a:r>
            <a:r>
              <a:rPr lang="de-DE" dirty="0" err="1">
                <a:solidFill>
                  <a:schemeClr val="bg1"/>
                </a:solidFill>
              </a:rPr>
              <a:t>Datalink</a:t>
            </a:r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Jeder Flight stellt seinen eigenen </a:t>
            </a:r>
            <a:r>
              <a:rPr lang="de-DE" sz="1400" dirty="0" err="1">
                <a:solidFill>
                  <a:schemeClr val="bg1"/>
                </a:solidFill>
              </a:rPr>
              <a:t>Cont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Mod</a:t>
            </a:r>
            <a:endParaRPr lang="de-DE" sz="1400" dirty="0">
              <a:solidFill>
                <a:schemeClr val="bg1"/>
              </a:solidFill>
            </a:endParaRPr>
          </a:p>
          <a:p>
            <a:pPr algn="ctr"/>
            <a:r>
              <a:rPr lang="de-DE" sz="1400" u="sng" dirty="0" err="1">
                <a:solidFill>
                  <a:schemeClr val="bg1"/>
                </a:solidFill>
              </a:rPr>
              <a:t>Inflight</a:t>
            </a:r>
            <a:r>
              <a:rPr lang="de-DE" sz="1400" u="sng" dirty="0">
                <a:solidFill>
                  <a:schemeClr val="bg1"/>
                </a:solidFill>
              </a:rPr>
              <a:t> </a:t>
            </a:r>
            <a:r>
              <a:rPr lang="de-DE" sz="1400" u="sng" dirty="0" err="1">
                <a:solidFill>
                  <a:schemeClr val="bg1"/>
                </a:solidFill>
              </a:rPr>
              <a:t>Datalink</a:t>
            </a:r>
            <a:r>
              <a:rPr lang="de-DE" sz="1400" u="sng" dirty="0">
                <a:solidFill>
                  <a:schemeClr val="bg1"/>
                </a:solidFill>
              </a:rPr>
              <a:t> läuft über VHF</a:t>
            </a: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(LIST, ENTER, *Zahlentaste* )</a:t>
            </a: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Ch6 ist Package spezifisch</a:t>
            </a: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Human Tower: 268,750</a:t>
            </a:r>
          </a:p>
          <a:p>
            <a:pPr algn="ctr"/>
            <a:endParaRPr lang="de-DE" sz="1400" dirty="0">
              <a:solidFill>
                <a:schemeClr val="bg1"/>
              </a:solidFill>
            </a:endParaRP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Damit jeder den Tower auch hört muss in der IVC Client.ini</a:t>
            </a:r>
          </a:p>
          <a:p>
            <a:pPr algn="ctr"/>
            <a:r>
              <a:rPr lang="de-DE" sz="1400" dirty="0">
                <a:solidFill>
                  <a:schemeClr val="bg1"/>
                </a:solidFill>
              </a:rPr>
              <a:t>Outsiders = all </a:t>
            </a:r>
          </a:p>
          <a:p>
            <a:pPr algn="ctr"/>
            <a:r>
              <a:rPr lang="de-DE" sz="1400">
                <a:solidFill>
                  <a:schemeClr val="bg1"/>
                </a:solidFill>
              </a:rPr>
              <a:t>gesetzt sein!!!</a:t>
            </a:r>
            <a:endParaRPr lang="de-DE" sz="1400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E4958863-E4D5-4C47-9409-DE3FDEAD2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376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9888836E-0D08-480A-BCF1-4782219F8ED2}"/>
              </a:ext>
            </a:extLst>
          </p:cNvPr>
          <p:cNvSpPr/>
          <p:nvPr/>
        </p:nvSpPr>
        <p:spPr>
          <a:xfrm>
            <a:off x="2348363" y="454660"/>
            <a:ext cx="7060005" cy="516225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6705AC-548C-4E47-8B85-AB14F9E4A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0" cy="73174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FD49362-6810-4C86-8001-442E6429285C}"/>
              </a:ext>
            </a:extLst>
          </p:cNvPr>
          <p:cNvSpPr txBox="1"/>
          <p:nvPr/>
        </p:nvSpPr>
        <p:spPr>
          <a:xfrm>
            <a:off x="3164986" y="1023872"/>
            <a:ext cx="51125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Einstieg ins Cockpit:</a:t>
            </a:r>
          </a:p>
          <a:p>
            <a:pPr algn="ctr"/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Jeder Flight Lead checkt seinen Flight auf seinem UHF 6 ein.</a:t>
            </a:r>
          </a:p>
          <a:p>
            <a:r>
              <a:rPr lang="de-DE" dirty="0">
                <a:solidFill>
                  <a:schemeClr val="bg1"/>
                </a:solidFill>
              </a:rPr>
              <a:t>Spätestens zum Taxi wird dann direkt auf die Human Tower Frequenz gewechselt. 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Aufgrund der Besonderheit dieses Trainings </a:t>
            </a:r>
          </a:p>
          <a:p>
            <a:r>
              <a:rPr lang="de-DE" dirty="0">
                <a:solidFill>
                  <a:schemeClr val="bg1"/>
                </a:solidFill>
              </a:rPr>
              <a:t>(Alle Maschinen bleiben in Platznähe)</a:t>
            </a:r>
          </a:p>
          <a:p>
            <a:r>
              <a:rPr lang="de-DE" dirty="0">
                <a:solidFill>
                  <a:schemeClr val="bg1"/>
                </a:solidFill>
              </a:rPr>
              <a:t>werden Ground, Tower und An/Abflug auf einer Frequenz von einem Controller </a:t>
            </a:r>
            <a:r>
              <a:rPr lang="de-DE" dirty="0" err="1">
                <a:solidFill>
                  <a:schemeClr val="bg1"/>
                </a:solidFill>
              </a:rPr>
              <a:t>gehändelt</a:t>
            </a:r>
            <a:r>
              <a:rPr lang="de-DE" dirty="0">
                <a:solidFill>
                  <a:schemeClr val="bg1"/>
                </a:solidFill>
              </a:rPr>
              <a:t>.  </a:t>
            </a:r>
          </a:p>
          <a:p>
            <a:r>
              <a:rPr lang="de-DE" dirty="0">
                <a:solidFill>
                  <a:schemeClr val="bg1"/>
                </a:solidFill>
              </a:rPr>
              <a:t>Alle Piloten bleiben auf dieser Frequenz auf Ruf/Hörbereitschaft!</a:t>
            </a:r>
          </a:p>
        </p:txBody>
      </p:sp>
      <p:sp>
        <p:nvSpPr>
          <p:cNvPr id="17" name="Ellipse 16"/>
          <p:cNvSpPr/>
          <p:nvPr/>
        </p:nvSpPr>
        <p:spPr>
          <a:xfrm>
            <a:off x="9804416" y="1124744"/>
            <a:ext cx="36000" cy="36000"/>
          </a:xfrm>
          <a:prstGeom prst="ellipse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Inhaltsplatzhalter 11">
            <a:extLst>
              <a:ext uri="{FF2B5EF4-FFF2-40B4-BE49-F238E27FC236}">
                <a16:creationId xmlns:a16="http://schemas.microsoft.com/office/drawing/2014/main" id="{984ACD78-ECB5-4137-BA9F-98C8E4C89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052736"/>
            <a:ext cx="806975" cy="9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239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1281</Words>
  <Application>Microsoft Office PowerPoint</Application>
  <PresentationFormat>Breitbild</PresentationFormat>
  <Paragraphs>276</Paragraphs>
  <Slides>29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5" baseType="lpstr">
      <vt:lpstr>AmarilloUSAF</vt:lpstr>
      <vt:lpstr>Arial</vt:lpstr>
      <vt:lpstr>Calibri</vt:lpstr>
      <vt:lpstr>EraserDust</vt:lpstr>
      <vt:lpstr>Larissa-Design</vt:lpstr>
      <vt:lpstr>Photo Editor-Foto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Armin Betge</dc:creator>
  <cp:lastModifiedBy>Bumerang 47th</cp:lastModifiedBy>
  <cp:revision>193</cp:revision>
  <dcterms:created xsi:type="dcterms:W3CDTF">2013-07-20T18:41:49Z</dcterms:created>
  <dcterms:modified xsi:type="dcterms:W3CDTF">2022-02-09T10:31:57Z</dcterms:modified>
</cp:coreProperties>
</file>